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5" r:id="rId4"/>
  </p:sldMasterIdLst>
  <p:notesMasterIdLst>
    <p:notesMasterId r:id="rId10"/>
  </p:notesMasterIdLst>
  <p:handoutMasterIdLst>
    <p:handoutMasterId r:id="rId11"/>
  </p:handoutMasterIdLst>
  <p:sldIdLst>
    <p:sldId id="325" r:id="rId5"/>
    <p:sldId id="327" r:id="rId6"/>
    <p:sldId id="328" r:id="rId7"/>
    <p:sldId id="330" r:id="rId8"/>
    <p:sldId id="329"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3FF313-3A4B-47A1-9465-1D36A6A0D2A5}" v="150" dt="2023-03-29T17:30:03.3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6" autoAdjust="0"/>
    <p:restoredTop sz="94660"/>
  </p:normalViewPr>
  <p:slideViewPr>
    <p:cSldViewPr snapToGrid="0">
      <p:cViewPr>
        <p:scale>
          <a:sx n="102" d="100"/>
          <a:sy n="102" d="100"/>
        </p:scale>
        <p:origin x="88" y="460"/>
      </p:cViewPr>
      <p:guideLst/>
    </p:cSldViewPr>
  </p:slideViewPr>
  <p:notesTextViewPr>
    <p:cViewPr>
      <p:scale>
        <a:sx n="1" d="1"/>
        <a:sy n="1" d="1"/>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fcc52b521a661724" providerId="LiveId" clId="{6F3FF313-3A4B-47A1-9465-1D36A6A0D2A5}"/>
    <pc:docChg chg="undo custSel addSld delSld modSld sldOrd">
      <pc:chgData name=" " userId="fcc52b521a661724" providerId="LiveId" clId="{6F3FF313-3A4B-47A1-9465-1D36A6A0D2A5}" dt="2023-03-29T17:55:38.913" v="1993" actId="1076"/>
      <pc:docMkLst>
        <pc:docMk/>
      </pc:docMkLst>
      <pc:sldChg chg="addSp delSp modSp mod setBg">
        <pc:chgData name=" " userId="fcc52b521a661724" providerId="LiveId" clId="{6F3FF313-3A4B-47A1-9465-1D36A6A0D2A5}" dt="2023-03-29T17:20:33.648" v="1210" actId="1076"/>
        <pc:sldMkLst>
          <pc:docMk/>
          <pc:sldMk cId="1139014820" sldId="325"/>
        </pc:sldMkLst>
        <pc:spChg chg="mod ord">
          <ac:chgData name=" " userId="fcc52b521a661724" providerId="LiveId" clId="{6F3FF313-3A4B-47A1-9465-1D36A6A0D2A5}" dt="2023-03-29T17:20:19.735" v="1207" actId="1076"/>
          <ac:spMkLst>
            <pc:docMk/>
            <pc:sldMk cId="1139014820" sldId="325"/>
            <ac:spMk id="2" creationId="{595E423F-7192-4CEF-A3DE-67A5D88963FC}"/>
          </ac:spMkLst>
        </pc:spChg>
        <pc:spChg chg="mod ord">
          <ac:chgData name=" " userId="fcc52b521a661724" providerId="LiveId" clId="{6F3FF313-3A4B-47A1-9465-1D36A6A0D2A5}" dt="2023-03-29T17:20:28.779" v="1209" actId="1076"/>
          <ac:spMkLst>
            <pc:docMk/>
            <pc:sldMk cId="1139014820" sldId="325"/>
            <ac:spMk id="3" creationId="{18F4C5B9-7CE7-4198-A777-E8552CCFF3A6}"/>
          </ac:spMkLst>
        </pc:spChg>
        <pc:spChg chg="add del">
          <ac:chgData name=" " userId="fcc52b521a661724" providerId="LiveId" clId="{6F3FF313-3A4B-47A1-9465-1D36A6A0D2A5}" dt="2023-03-29T17:19:49.447" v="1200" actId="26606"/>
          <ac:spMkLst>
            <pc:docMk/>
            <pc:sldMk cId="1139014820" sldId="325"/>
            <ac:spMk id="12" creationId="{E4F17063-EDA4-417B-946F-BA357F3B390D}"/>
          </ac:spMkLst>
        </pc:spChg>
        <pc:spChg chg="add del">
          <ac:chgData name=" " userId="fcc52b521a661724" providerId="LiveId" clId="{6F3FF313-3A4B-47A1-9465-1D36A6A0D2A5}" dt="2023-03-29T17:19:49.447" v="1200" actId="26606"/>
          <ac:spMkLst>
            <pc:docMk/>
            <pc:sldMk cId="1139014820" sldId="325"/>
            <ac:spMk id="14" creationId="{D36F3EEA-55D4-4677-80E7-92D00B8F343B}"/>
          </ac:spMkLst>
        </pc:spChg>
        <pc:picChg chg="add mod">
          <ac:chgData name=" " userId="fcc52b521a661724" providerId="LiveId" clId="{6F3FF313-3A4B-47A1-9465-1D36A6A0D2A5}" dt="2023-03-29T17:20:33.648" v="1210" actId="1076"/>
          <ac:picMkLst>
            <pc:docMk/>
            <pc:sldMk cId="1139014820" sldId="325"/>
            <ac:picMk id="5" creationId="{DD11EFC2-00EA-DB34-F10C-C87864B94374}"/>
          </ac:picMkLst>
        </pc:picChg>
        <pc:picChg chg="mod">
          <ac:chgData name=" " userId="fcc52b521a661724" providerId="LiveId" clId="{6F3FF313-3A4B-47A1-9465-1D36A6A0D2A5}" dt="2023-03-29T17:19:49.447" v="1200" actId="26606"/>
          <ac:picMkLst>
            <pc:docMk/>
            <pc:sldMk cId="1139014820" sldId="325"/>
            <ac:picMk id="7" creationId="{9E8E76DD-36CE-456F-AE4B-0CA05DD4A062}"/>
          </ac:picMkLst>
        </pc:picChg>
      </pc:sldChg>
      <pc:sldChg chg="addSp delSp modSp del mod ord">
        <pc:chgData name=" " userId="fcc52b521a661724" providerId="LiveId" clId="{6F3FF313-3A4B-47A1-9465-1D36A6A0D2A5}" dt="2023-03-29T17:05:43.943" v="1039" actId="47"/>
        <pc:sldMkLst>
          <pc:docMk/>
          <pc:sldMk cId="408643758" sldId="326"/>
        </pc:sldMkLst>
        <pc:spChg chg="add mod">
          <ac:chgData name=" " userId="fcc52b521a661724" providerId="LiveId" clId="{6F3FF313-3A4B-47A1-9465-1D36A6A0D2A5}" dt="2023-03-29T16:21:33.774" v="761" actId="21"/>
          <ac:spMkLst>
            <pc:docMk/>
            <pc:sldMk cId="408643758" sldId="326"/>
            <ac:spMk id="4" creationId="{D3F66B16-B122-B8C7-2CDE-899217B0CC4B}"/>
          </ac:spMkLst>
        </pc:spChg>
        <pc:graphicFrameChg chg="del">
          <ac:chgData name=" " userId="fcc52b521a661724" providerId="LiveId" clId="{6F3FF313-3A4B-47A1-9465-1D36A6A0D2A5}" dt="2023-03-29T16:21:33.774" v="761" actId="21"/>
          <ac:graphicFrameMkLst>
            <pc:docMk/>
            <pc:sldMk cId="408643758" sldId="326"/>
            <ac:graphicFrameMk id="5" creationId="{5E77A52A-8E41-4F82-9F90-4BE18DDD1949}"/>
          </ac:graphicFrameMkLst>
        </pc:graphicFrameChg>
      </pc:sldChg>
      <pc:sldChg chg="modSp mod">
        <pc:chgData name=" " userId="fcc52b521a661724" providerId="LiveId" clId="{6F3FF313-3A4B-47A1-9465-1D36A6A0D2A5}" dt="2023-03-29T17:55:14.226" v="1992" actId="1076"/>
        <pc:sldMkLst>
          <pc:docMk/>
          <pc:sldMk cId="2051511783" sldId="327"/>
        </pc:sldMkLst>
        <pc:spChg chg="mod">
          <ac:chgData name=" " userId="fcc52b521a661724" providerId="LiveId" clId="{6F3FF313-3A4B-47A1-9465-1D36A6A0D2A5}" dt="2023-03-29T17:55:14.226" v="1992" actId="1076"/>
          <ac:spMkLst>
            <pc:docMk/>
            <pc:sldMk cId="2051511783" sldId="327"/>
            <ac:spMk id="2" creationId="{EB557BB9-0366-CE46-0C2A-17526457F60C}"/>
          </ac:spMkLst>
        </pc:spChg>
        <pc:spChg chg="mod">
          <ac:chgData name=" " userId="fcc52b521a661724" providerId="LiveId" clId="{6F3FF313-3A4B-47A1-9465-1D36A6A0D2A5}" dt="2023-03-29T17:23:44.510" v="1412" actId="20577"/>
          <ac:spMkLst>
            <pc:docMk/>
            <pc:sldMk cId="2051511783" sldId="327"/>
            <ac:spMk id="3" creationId="{8BBD25D2-0CE1-BA4E-6B44-10852B74B047}"/>
          </ac:spMkLst>
        </pc:spChg>
      </pc:sldChg>
      <pc:sldChg chg="addSp delSp modSp mod">
        <pc:chgData name=" " userId="fcc52b521a661724" providerId="LiveId" clId="{6F3FF313-3A4B-47A1-9465-1D36A6A0D2A5}" dt="2023-03-29T17:55:38.913" v="1993" actId="1076"/>
        <pc:sldMkLst>
          <pc:docMk/>
          <pc:sldMk cId="361807116" sldId="328"/>
        </pc:sldMkLst>
        <pc:spChg chg="mod">
          <ac:chgData name=" " userId="fcc52b521a661724" providerId="LiveId" clId="{6F3FF313-3A4B-47A1-9465-1D36A6A0D2A5}" dt="2023-03-29T16:32:07.661" v="1012" actId="20577"/>
          <ac:spMkLst>
            <pc:docMk/>
            <pc:sldMk cId="361807116" sldId="328"/>
            <ac:spMk id="3" creationId="{78B92384-EF71-FC2F-662C-83B2026171A2}"/>
          </ac:spMkLst>
        </pc:spChg>
        <pc:spChg chg="add mod">
          <ac:chgData name=" " userId="fcc52b521a661724" providerId="LiveId" clId="{6F3FF313-3A4B-47A1-9465-1D36A6A0D2A5}" dt="2023-03-29T17:55:38.913" v="1993" actId="1076"/>
          <ac:spMkLst>
            <pc:docMk/>
            <pc:sldMk cId="361807116" sldId="328"/>
            <ac:spMk id="4" creationId="{2ED39E13-D33E-4DE6-B693-B3DA0BFAC36A}"/>
          </ac:spMkLst>
        </pc:spChg>
        <pc:spChg chg="add mod">
          <ac:chgData name=" " userId="fcc52b521a661724" providerId="LiveId" clId="{6F3FF313-3A4B-47A1-9465-1D36A6A0D2A5}" dt="2023-03-29T16:15:30.501" v="706" actId="1076"/>
          <ac:spMkLst>
            <pc:docMk/>
            <pc:sldMk cId="361807116" sldId="328"/>
            <ac:spMk id="5" creationId="{6B215F79-131F-8E1D-CD16-3A3F23A7D304}"/>
          </ac:spMkLst>
        </pc:spChg>
        <pc:spChg chg="add mod">
          <ac:chgData name=" " userId="fcc52b521a661724" providerId="LiveId" clId="{6F3FF313-3A4B-47A1-9465-1D36A6A0D2A5}" dt="2023-03-29T16:31:19.671" v="987" actId="255"/>
          <ac:spMkLst>
            <pc:docMk/>
            <pc:sldMk cId="361807116" sldId="328"/>
            <ac:spMk id="25" creationId="{0CBEBB77-EDB0-4908-A0BD-7604BCA4BE93}"/>
          </ac:spMkLst>
        </pc:spChg>
        <pc:spChg chg="add del mod">
          <ac:chgData name=" " userId="fcc52b521a661724" providerId="LiveId" clId="{6F3FF313-3A4B-47A1-9465-1D36A6A0D2A5}" dt="2023-03-29T16:25:58.445" v="892" actId="47"/>
          <ac:spMkLst>
            <pc:docMk/>
            <pc:sldMk cId="361807116" sldId="328"/>
            <ac:spMk id="26" creationId="{69C30B03-07C4-5CEE-1EAE-BE2B9EF71E56}"/>
          </ac:spMkLst>
        </pc:spChg>
        <pc:spChg chg="add mod">
          <ac:chgData name=" " userId="fcc52b521a661724" providerId="LiveId" clId="{6F3FF313-3A4B-47A1-9465-1D36A6A0D2A5}" dt="2023-03-29T16:29:13.347" v="956" actId="1076"/>
          <ac:spMkLst>
            <pc:docMk/>
            <pc:sldMk cId="361807116" sldId="328"/>
            <ac:spMk id="27" creationId="{A9BE54C7-389D-7EB6-C7AC-8A5CF8ACCDA6}"/>
          </ac:spMkLst>
        </pc:spChg>
        <pc:spChg chg="add mod">
          <ac:chgData name=" " userId="fcc52b521a661724" providerId="LiveId" clId="{6F3FF313-3A4B-47A1-9465-1D36A6A0D2A5}" dt="2023-03-29T16:27:54.053" v="947" actId="255"/>
          <ac:spMkLst>
            <pc:docMk/>
            <pc:sldMk cId="361807116" sldId="328"/>
            <ac:spMk id="28" creationId="{5921D603-B572-D15D-0B3B-BBAF90939AA3}"/>
          </ac:spMkLst>
        </pc:spChg>
        <pc:spChg chg="add mod">
          <ac:chgData name=" " userId="fcc52b521a661724" providerId="LiveId" clId="{6F3FF313-3A4B-47A1-9465-1D36A6A0D2A5}" dt="2023-03-29T16:29:48.741" v="962" actId="1076"/>
          <ac:spMkLst>
            <pc:docMk/>
            <pc:sldMk cId="361807116" sldId="328"/>
            <ac:spMk id="29" creationId="{B194B0AD-169A-CF71-B7E8-DCCD92394555}"/>
          </ac:spMkLst>
        </pc:spChg>
        <pc:spChg chg="add mod">
          <ac:chgData name=" " userId="fcc52b521a661724" providerId="LiveId" clId="{6F3FF313-3A4B-47A1-9465-1D36A6A0D2A5}" dt="2023-03-29T16:31:09.688" v="985" actId="1076"/>
          <ac:spMkLst>
            <pc:docMk/>
            <pc:sldMk cId="361807116" sldId="328"/>
            <ac:spMk id="30" creationId="{A2F2BCF0-8903-4945-9586-F3BD9672B850}"/>
          </ac:spMkLst>
        </pc:spChg>
        <pc:graphicFrameChg chg="add del mod">
          <ac:chgData name=" " userId="fcc52b521a661724" providerId="LiveId" clId="{6F3FF313-3A4B-47A1-9465-1D36A6A0D2A5}" dt="2023-03-29T17:05:28.217" v="1038" actId="20577"/>
          <ac:graphicFrameMkLst>
            <pc:docMk/>
            <pc:sldMk cId="361807116" sldId="328"/>
            <ac:graphicFrameMk id="24" creationId="{A37DB801-EA41-C797-9253-1B516636E63C}"/>
          </ac:graphicFrameMkLst>
        </pc:graphicFrameChg>
        <pc:picChg chg="add del mod">
          <ac:chgData name=" " userId="fcc52b521a661724" providerId="LiveId" clId="{6F3FF313-3A4B-47A1-9465-1D36A6A0D2A5}" dt="2023-03-29T15:56:17.054" v="619" actId="478"/>
          <ac:picMkLst>
            <pc:docMk/>
            <pc:sldMk cId="361807116" sldId="328"/>
            <ac:picMk id="7" creationId="{1F776347-3828-D1A2-6587-6D5211756EAF}"/>
          </ac:picMkLst>
        </pc:picChg>
        <pc:picChg chg="add del mod">
          <ac:chgData name=" " userId="fcc52b521a661724" providerId="LiveId" clId="{6F3FF313-3A4B-47A1-9465-1D36A6A0D2A5}" dt="2023-03-29T15:56:17.054" v="619" actId="478"/>
          <ac:picMkLst>
            <pc:docMk/>
            <pc:sldMk cId="361807116" sldId="328"/>
            <ac:picMk id="9" creationId="{9DC5DCCC-E7DA-F155-C5BB-6CEAC2C53190}"/>
          </ac:picMkLst>
        </pc:picChg>
        <pc:picChg chg="add del mod">
          <ac:chgData name=" " userId="fcc52b521a661724" providerId="LiveId" clId="{6F3FF313-3A4B-47A1-9465-1D36A6A0D2A5}" dt="2023-03-29T15:56:17.054" v="619" actId="478"/>
          <ac:picMkLst>
            <pc:docMk/>
            <pc:sldMk cId="361807116" sldId="328"/>
            <ac:picMk id="11" creationId="{8523227E-98BE-7573-2227-01CD352A81D3}"/>
          </ac:picMkLst>
        </pc:picChg>
        <pc:picChg chg="add del mod">
          <ac:chgData name=" " userId="fcc52b521a661724" providerId="LiveId" clId="{6F3FF313-3A4B-47A1-9465-1D36A6A0D2A5}" dt="2023-03-29T15:56:17.054" v="619" actId="478"/>
          <ac:picMkLst>
            <pc:docMk/>
            <pc:sldMk cId="361807116" sldId="328"/>
            <ac:picMk id="13" creationId="{EA209838-FB4E-6338-8FE9-8E32390D213F}"/>
          </ac:picMkLst>
        </pc:picChg>
        <pc:picChg chg="add del mod">
          <ac:chgData name=" " userId="fcc52b521a661724" providerId="LiveId" clId="{6F3FF313-3A4B-47A1-9465-1D36A6A0D2A5}" dt="2023-03-29T16:17:43.102" v="728" actId="21"/>
          <ac:picMkLst>
            <pc:docMk/>
            <pc:sldMk cId="361807116" sldId="328"/>
            <ac:picMk id="15" creationId="{A3B8A41D-62A7-9348-9FB2-16B5532FA9E7}"/>
          </ac:picMkLst>
        </pc:picChg>
        <pc:picChg chg="add del mod">
          <ac:chgData name=" " userId="fcc52b521a661724" providerId="LiveId" clId="{6F3FF313-3A4B-47A1-9465-1D36A6A0D2A5}" dt="2023-03-29T16:18:11.217" v="733" actId="21"/>
          <ac:picMkLst>
            <pc:docMk/>
            <pc:sldMk cId="361807116" sldId="328"/>
            <ac:picMk id="17" creationId="{2A447766-AF91-0CB6-D371-C9BA7401C077}"/>
          </ac:picMkLst>
        </pc:picChg>
        <pc:picChg chg="add del mod">
          <ac:chgData name=" " userId="fcc52b521a661724" providerId="LiveId" clId="{6F3FF313-3A4B-47A1-9465-1D36A6A0D2A5}" dt="2023-03-29T16:17:23.567" v="725" actId="21"/>
          <ac:picMkLst>
            <pc:docMk/>
            <pc:sldMk cId="361807116" sldId="328"/>
            <ac:picMk id="19" creationId="{A7866694-08D8-F28D-4693-2478794E6E37}"/>
          </ac:picMkLst>
        </pc:picChg>
        <pc:picChg chg="add del mod">
          <ac:chgData name=" " userId="fcc52b521a661724" providerId="LiveId" clId="{6F3FF313-3A4B-47A1-9465-1D36A6A0D2A5}" dt="2023-03-29T16:17:04.377" v="721" actId="21"/>
          <ac:picMkLst>
            <pc:docMk/>
            <pc:sldMk cId="361807116" sldId="328"/>
            <ac:picMk id="21" creationId="{ADE3D4D7-402B-F728-08A5-235236C34E94}"/>
          </ac:picMkLst>
        </pc:picChg>
        <pc:picChg chg="add del mod">
          <ac:chgData name=" " userId="fcc52b521a661724" providerId="LiveId" clId="{6F3FF313-3A4B-47A1-9465-1D36A6A0D2A5}" dt="2023-03-29T16:18:14.294" v="734" actId="478"/>
          <ac:picMkLst>
            <pc:docMk/>
            <pc:sldMk cId="361807116" sldId="328"/>
            <ac:picMk id="23" creationId="{CCBF8347-858C-E035-7B8A-3DC18B7D0E3F}"/>
          </ac:picMkLst>
        </pc:picChg>
      </pc:sldChg>
      <pc:sldChg chg="addSp delSp modSp new mod">
        <pc:chgData name=" " userId="fcc52b521a661724" providerId="LiveId" clId="{6F3FF313-3A4B-47A1-9465-1D36A6A0D2A5}" dt="2023-03-29T16:21:02.137" v="760" actId="20577"/>
        <pc:sldMkLst>
          <pc:docMk/>
          <pc:sldMk cId="1117309565" sldId="329"/>
        </pc:sldMkLst>
        <pc:spChg chg="mod">
          <ac:chgData name=" " userId="fcc52b521a661724" providerId="LiveId" clId="{6F3FF313-3A4B-47A1-9465-1D36A6A0D2A5}" dt="2023-03-29T11:27:06.173" v="127" actId="14100"/>
          <ac:spMkLst>
            <pc:docMk/>
            <pc:sldMk cId="1117309565" sldId="329"/>
            <ac:spMk id="2" creationId="{57359B8C-2E07-CFF3-8A2B-99947071E123}"/>
          </ac:spMkLst>
        </pc:spChg>
        <pc:spChg chg="mod">
          <ac:chgData name=" " userId="fcc52b521a661724" providerId="LiveId" clId="{6F3FF313-3A4B-47A1-9465-1D36A6A0D2A5}" dt="2023-03-29T16:21:02.137" v="760" actId="20577"/>
          <ac:spMkLst>
            <pc:docMk/>
            <pc:sldMk cId="1117309565" sldId="329"/>
            <ac:spMk id="3" creationId="{5F308C17-DE51-030E-3F00-4586CEDB2A73}"/>
          </ac:spMkLst>
        </pc:spChg>
        <pc:spChg chg="add del mod">
          <ac:chgData name=" " userId="fcc52b521a661724" providerId="LiveId" clId="{6F3FF313-3A4B-47A1-9465-1D36A6A0D2A5}" dt="2023-03-29T12:27:45.660" v="482"/>
          <ac:spMkLst>
            <pc:docMk/>
            <pc:sldMk cId="1117309565" sldId="329"/>
            <ac:spMk id="4" creationId="{F5A348D5-8203-DEB7-B79C-BDC4FFECF071}"/>
          </ac:spMkLst>
        </pc:spChg>
        <pc:spChg chg="add mod">
          <ac:chgData name=" " userId="fcc52b521a661724" providerId="LiveId" clId="{6F3FF313-3A4B-47A1-9465-1D36A6A0D2A5}" dt="2023-03-29T12:28:49.111" v="506" actId="1076"/>
          <ac:spMkLst>
            <pc:docMk/>
            <pc:sldMk cId="1117309565" sldId="329"/>
            <ac:spMk id="5" creationId="{0151BECD-6A01-18B7-65A5-3FABCF44B62A}"/>
          </ac:spMkLst>
        </pc:spChg>
        <pc:picChg chg="add mod">
          <ac:chgData name=" " userId="fcc52b521a661724" providerId="LiveId" clId="{6F3FF313-3A4B-47A1-9465-1D36A6A0D2A5}" dt="2023-03-29T16:17:58.152" v="731" actId="14100"/>
          <ac:picMkLst>
            <pc:docMk/>
            <pc:sldMk cId="1117309565" sldId="329"/>
            <ac:picMk id="6" creationId="{B573D159-B883-EAB1-339B-B10FCD3344C1}"/>
          </ac:picMkLst>
        </pc:picChg>
        <pc:picChg chg="add mod">
          <ac:chgData name=" " userId="fcc52b521a661724" providerId="LiveId" clId="{6F3FF313-3A4B-47A1-9465-1D36A6A0D2A5}" dt="2023-03-29T16:18:03.513" v="732" actId="14100"/>
          <ac:picMkLst>
            <pc:docMk/>
            <pc:sldMk cId="1117309565" sldId="329"/>
            <ac:picMk id="7" creationId="{625D798F-D8C0-A5CF-6454-D7B78D3A9E6E}"/>
          </ac:picMkLst>
        </pc:picChg>
        <pc:picChg chg="add mod">
          <ac:chgData name=" " userId="fcc52b521a661724" providerId="LiveId" clId="{6F3FF313-3A4B-47A1-9465-1D36A6A0D2A5}" dt="2023-03-29T16:17:51.173" v="730" actId="1076"/>
          <ac:picMkLst>
            <pc:docMk/>
            <pc:sldMk cId="1117309565" sldId="329"/>
            <ac:picMk id="8" creationId="{8896896A-9ED8-46BF-BFCC-0133B5294805}"/>
          </ac:picMkLst>
        </pc:picChg>
        <pc:picChg chg="add mod">
          <ac:chgData name=" " userId="fcc52b521a661724" providerId="LiveId" clId="{6F3FF313-3A4B-47A1-9465-1D36A6A0D2A5}" dt="2023-03-29T16:18:34.975" v="738" actId="14100"/>
          <ac:picMkLst>
            <pc:docMk/>
            <pc:sldMk cId="1117309565" sldId="329"/>
            <ac:picMk id="9" creationId="{9293E0F0-B61A-B55F-0513-CAA7215D813F}"/>
          </ac:picMkLst>
        </pc:picChg>
      </pc:sldChg>
      <pc:sldChg chg="addSp delSp modSp new mod ord">
        <pc:chgData name=" " userId="fcc52b521a661724" providerId="LiveId" clId="{6F3FF313-3A4B-47A1-9465-1D36A6A0D2A5}" dt="2023-03-29T17:54:33.482" v="1960" actId="1076"/>
        <pc:sldMkLst>
          <pc:docMk/>
          <pc:sldMk cId="1421461077" sldId="330"/>
        </pc:sldMkLst>
        <pc:spChg chg="del mod">
          <ac:chgData name=" " userId="fcc52b521a661724" providerId="LiveId" clId="{6F3FF313-3A4B-47A1-9465-1D36A6A0D2A5}" dt="2023-03-29T17:08:27.689" v="1069" actId="478"/>
          <ac:spMkLst>
            <pc:docMk/>
            <pc:sldMk cId="1421461077" sldId="330"/>
            <ac:spMk id="2" creationId="{F2A5483E-78FE-51C4-D8AD-5A8C13E18B92}"/>
          </ac:spMkLst>
        </pc:spChg>
        <pc:spChg chg="mod">
          <ac:chgData name=" " userId="fcc52b521a661724" providerId="LiveId" clId="{6F3FF313-3A4B-47A1-9465-1D36A6A0D2A5}" dt="2023-03-29T17:54:33.482" v="1960" actId="1076"/>
          <ac:spMkLst>
            <pc:docMk/>
            <pc:sldMk cId="1421461077" sldId="330"/>
            <ac:spMk id="3" creationId="{2702DA1C-85E2-5262-EA38-6CBAA0B52D57}"/>
          </ac:spMkLst>
        </pc:spChg>
        <pc:spChg chg="del mod">
          <ac:chgData name=" " userId="fcc52b521a661724" providerId="LiveId" clId="{6F3FF313-3A4B-47A1-9465-1D36A6A0D2A5}" dt="2023-03-29T17:13:41.736" v="1096" actId="478"/>
          <ac:spMkLst>
            <pc:docMk/>
            <pc:sldMk cId="1421461077" sldId="330"/>
            <ac:spMk id="4" creationId="{C7BDC600-6A08-DE1B-50C7-B766A32E7B05}"/>
          </ac:spMkLst>
        </pc:spChg>
        <pc:spChg chg="add mod">
          <ac:chgData name=" " userId="fcc52b521a661724" providerId="LiveId" clId="{6F3FF313-3A4B-47A1-9465-1D36A6A0D2A5}" dt="2023-03-29T17:54:28.724" v="1959" actId="20577"/>
          <ac:spMkLst>
            <pc:docMk/>
            <pc:sldMk cId="1421461077" sldId="330"/>
            <ac:spMk id="5" creationId="{A77535AC-CDC6-E1C3-E6B7-92447671B1C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CE014E-DB2D-47A6-86F4-700744BA19E2}" type="doc">
      <dgm:prSet loTypeId="urn:microsoft.com/office/officeart/2016/7/layout/HexagonTimeline" loCatId="process" qsTypeId="urn:microsoft.com/office/officeart/2005/8/quickstyle/simple1" qsCatId="simple" csTypeId="urn:microsoft.com/office/officeart/2005/8/colors/accent1_2" csCatId="accent1" phldr="1"/>
      <dgm:spPr/>
      <dgm:t>
        <a:bodyPr rtlCol="0"/>
        <a:lstStyle/>
        <a:p>
          <a:pPr rtl="0"/>
          <a:endParaRPr lang="en-US"/>
        </a:p>
      </dgm:t>
    </dgm:pt>
    <dgm:pt modelId="{D5E789D9-D9A2-45AC-BAF9-1308191BA789}">
      <dgm:prSet/>
      <dgm:spPr/>
      <dgm:t>
        <a:bodyPr rtlCol="0"/>
        <a:lstStyle/>
        <a:p>
          <a:pPr rtl="0"/>
          <a:r>
            <a:rPr lang="en-GB" noProof="0" dirty="0"/>
            <a:t>1</a:t>
          </a:r>
        </a:p>
      </dgm:t>
    </dgm:pt>
    <dgm:pt modelId="{6D2538D1-07F6-4AD0-A180-0652C7ED8A0F}" type="parTrans" cxnId="{D2E2B977-38C3-4B6F-ABF6-6DF60DD5A34A}">
      <dgm:prSet/>
      <dgm:spPr/>
      <dgm:t>
        <a:bodyPr rtlCol="0"/>
        <a:lstStyle/>
        <a:p>
          <a:pPr rtl="0"/>
          <a:endParaRPr lang="en-GB" noProof="0" dirty="0"/>
        </a:p>
      </dgm:t>
    </dgm:pt>
    <dgm:pt modelId="{A9AFE83E-6D8C-4421-B047-95AE8E9BCF60}" type="sibTrans" cxnId="{D2E2B977-38C3-4B6F-ABF6-6DF60DD5A34A}">
      <dgm:prSet/>
      <dgm:spPr/>
      <dgm:t>
        <a:bodyPr rtlCol="0"/>
        <a:lstStyle/>
        <a:p>
          <a:pPr rtl="0"/>
          <a:endParaRPr lang="en-GB" noProof="0" dirty="0"/>
        </a:p>
      </dgm:t>
    </dgm:pt>
    <dgm:pt modelId="{E1E0C50E-73C0-4257-9C39-B671885BAC98}">
      <dgm:prSet/>
      <dgm:spPr/>
      <dgm:t>
        <a:bodyPr rtlCol="0"/>
        <a:lstStyle/>
        <a:p>
          <a:pPr rtl="0"/>
          <a:endParaRPr lang="en-GB" noProof="0" dirty="0"/>
        </a:p>
      </dgm:t>
    </dgm:pt>
    <dgm:pt modelId="{265FF296-A501-4605-A529-6339EC9F44E3}" type="parTrans" cxnId="{D1991ACA-DCBF-4823-ADED-C9E347102AC5}">
      <dgm:prSet/>
      <dgm:spPr/>
      <dgm:t>
        <a:bodyPr rtlCol="0"/>
        <a:lstStyle/>
        <a:p>
          <a:pPr rtl="0"/>
          <a:endParaRPr lang="en-GB" noProof="0" dirty="0"/>
        </a:p>
      </dgm:t>
    </dgm:pt>
    <dgm:pt modelId="{B5361973-B6A4-4EEE-9E68-57D97A89887D}" type="sibTrans" cxnId="{D1991ACA-DCBF-4823-ADED-C9E347102AC5}">
      <dgm:prSet/>
      <dgm:spPr/>
      <dgm:t>
        <a:bodyPr rtlCol="0"/>
        <a:lstStyle/>
        <a:p>
          <a:pPr rtl="0"/>
          <a:endParaRPr lang="en-GB" noProof="0" dirty="0"/>
        </a:p>
      </dgm:t>
    </dgm:pt>
    <dgm:pt modelId="{8995164A-B2E1-4D50-9BDF-8B1F485C4209}">
      <dgm:prSet/>
      <dgm:spPr/>
      <dgm:t>
        <a:bodyPr rtlCol="0"/>
        <a:lstStyle/>
        <a:p>
          <a:pPr rtl="0"/>
          <a:r>
            <a:rPr lang="en-GB" noProof="0" dirty="0"/>
            <a:t>2</a:t>
          </a:r>
        </a:p>
      </dgm:t>
    </dgm:pt>
    <dgm:pt modelId="{3BFA6CDF-23F9-4663-9B2D-E043E53E6291}" type="parTrans" cxnId="{C3B84390-2EDA-4BE1-A687-EB7CA7F66BD1}">
      <dgm:prSet/>
      <dgm:spPr/>
      <dgm:t>
        <a:bodyPr rtlCol="0"/>
        <a:lstStyle/>
        <a:p>
          <a:pPr rtl="0"/>
          <a:endParaRPr lang="en-GB" noProof="0" dirty="0"/>
        </a:p>
      </dgm:t>
    </dgm:pt>
    <dgm:pt modelId="{28D1F382-4B8E-4620-AFD6-079E8F343E6C}" type="sibTrans" cxnId="{C3B84390-2EDA-4BE1-A687-EB7CA7F66BD1}">
      <dgm:prSet/>
      <dgm:spPr/>
      <dgm:t>
        <a:bodyPr rtlCol="0"/>
        <a:lstStyle/>
        <a:p>
          <a:pPr rtl="0"/>
          <a:endParaRPr lang="en-GB" noProof="0" dirty="0"/>
        </a:p>
      </dgm:t>
    </dgm:pt>
    <dgm:pt modelId="{47EAC16E-AC39-45F6-B4E8-84B68C6ACCC2}">
      <dgm:prSet/>
      <dgm:spPr/>
      <dgm:t>
        <a:bodyPr rtlCol="0"/>
        <a:lstStyle/>
        <a:p>
          <a:pPr rtl="0"/>
          <a:endParaRPr lang="en-GB" noProof="0" dirty="0"/>
        </a:p>
      </dgm:t>
    </dgm:pt>
    <dgm:pt modelId="{BBD28229-8D64-4860-AED0-41D2066FCD99}" type="parTrans" cxnId="{40840618-55C4-4477-B692-0C7455559239}">
      <dgm:prSet/>
      <dgm:spPr/>
      <dgm:t>
        <a:bodyPr rtlCol="0"/>
        <a:lstStyle/>
        <a:p>
          <a:pPr rtl="0"/>
          <a:endParaRPr lang="en-GB" noProof="0" dirty="0"/>
        </a:p>
      </dgm:t>
    </dgm:pt>
    <dgm:pt modelId="{DC96452D-EDE6-4BD3-8C45-4F9F9CCC7D55}" type="sibTrans" cxnId="{40840618-55C4-4477-B692-0C7455559239}">
      <dgm:prSet/>
      <dgm:spPr/>
      <dgm:t>
        <a:bodyPr rtlCol="0"/>
        <a:lstStyle/>
        <a:p>
          <a:pPr rtl="0"/>
          <a:endParaRPr lang="en-GB" noProof="0" dirty="0"/>
        </a:p>
      </dgm:t>
    </dgm:pt>
    <dgm:pt modelId="{D485112C-53F1-4CDF-942F-B3178A5D5DC8}">
      <dgm:prSet/>
      <dgm:spPr/>
      <dgm:t>
        <a:bodyPr rtlCol="0"/>
        <a:lstStyle/>
        <a:p>
          <a:pPr rtl="0"/>
          <a:r>
            <a:rPr lang="en-GB" noProof="0" dirty="0"/>
            <a:t>3</a:t>
          </a:r>
        </a:p>
      </dgm:t>
    </dgm:pt>
    <dgm:pt modelId="{22ABC1AE-285A-4722-9410-15484FBDCFEB}" type="parTrans" cxnId="{85026580-A207-4714-B750-3885A510DE66}">
      <dgm:prSet/>
      <dgm:spPr/>
      <dgm:t>
        <a:bodyPr rtlCol="0"/>
        <a:lstStyle/>
        <a:p>
          <a:pPr rtl="0"/>
          <a:endParaRPr lang="en-GB" noProof="0" dirty="0"/>
        </a:p>
      </dgm:t>
    </dgm:pt>
    <dgm:pt modelId="{B4B81C00-2857-479E-8B14-1A525E31343F}" type="sibTrans" cxnId="{85026580-A207-4714-B750-3885A510DE66}">
      <dgm:prSet/>
      <dgm:spPr/>
      <dgm:t>
        <a:bodyPr rtlCol="0"/>
        <a:lstStyle/>
        <a:p>
          <a:pPr rtl="0"/>
          <a:endParaRPr lang="en-GB" noProof="0" dirty="0"/>
        </a:p>
      </dgm:t>
    </dgm:pt>
    <dgm:pt modelId="{4491FF9F-1E44-4C36-BC2C-5B55ED600E79}">
      <dgm:prSet/>
      <dgm:spPr/>
      <dgm:t>
        <a:bodyPr rtlCol="0"/>
        <a:lstStyle/>
        <a:p>
          <a:pPr rtl="0"/>
          <a:endParaRPr lang="en-GB" noProof="0" dirty="0"/>
        </a:p>
      </dgm:t>
    </dgm:pt>
    <dgm:pt modelId="{C48EADD7-6584-4B55-A178-B27F9427FBFF}" type="parTrans" cxnId="{51BC6168-8189-4D31-A2D9-BDF517434D28}">
      <dgm:prSet/>
      <dgm:spPr/>
      <dgm:t>
        <a:bodyPr rtlCol="0"/>
        <a:lstStyle/>
        <a:p>
          <a:pPr rtl="0"/>
          <a:endParaRPr lang="en-GB" noProof="0" dirty="0"/>
        </a:p>
      </dgm:t>
    </dgm:pt>
    <dgm:pt modelId="{3AF71B4F-B5EB-4800-9258-CB2378F73949}" type="sibTrans" cxnId="{51BC6168-8189-4D31-A2D9-BDF517434D28}">
      <dgm:prSet/>
      <dgm:spPr/>
      <dgm:t>
        <a:bodyPr rtlCol="0"/>
        <a:lstStyle/>
        <a:p>
          <a:pPr rtl="0"/>
          <a:endParaRPr lang="en-GB" noProof="0" dirty="0"/>
        </a:p>
      </dgm:t>
    </dgm:pt>
    <dgm:pt modelId="{31ED2C1C-0880-40EC-A423-099FDCE71E06}">
      <dgm:prSet/>
      <dgm:spPr/>
      <dgm:t>
        <a:bodyPr rtlCol="0"/>
        <a:lstStyle/>
        <a:p>
          <a:pPr rtl="0"/>
          <a:r>
            <a:rPr lang="en-GB" noProof="0" dirty="0"/>
            <a:t>4</a:t>
          </a:r>
        </a:p>
      </dgm:t>
    </dgm:pt>
    <dgm:pt modelId="{A16039F0-30E5-4560-9474-39EC3D2AABCA}" type="parTrans" cxnId="{F50FA90C-013A-44B7-88F0-85B27A41EB0E}">
      <dgm:prSet/>
      <dgm:spPr/>
      <dgm:t>
        <a:bodyPr rtlCol="0"/>
        <a:lstStyle/>
        <a:p>
          <a:pPr rtl="0"/>
          <a:endParaRPr lang="en-GB" noProof="0" dirty="0"/>
        </a:p>
      </dgm:t>
    </dgm:pt>
    <dgm:pt modelId="{57544F5F-76F6-4E7F-8253-C3188E34C793}" type="sibTrans" cxnId="{F50FA90C-013A-44B7-88F0-85B27A41EB0E}">
      <dgm:prSet/>
      <dgm:spPr/>
      <dgm:t>
        <a:bodyPr rtlCol="0"/>
        <a:lstStyle/>
        <a:p>
          <a:pPr rtl="0"/>
          <a:endParaRPr lang="en-GB" noProof="0" dirty="0"/>
        </a:p>
      </dgm:t>
    </dgm:pt>
    <dgm:pt modelId="{4F2FB9C6-312C-47C7-BB77-7ED6F2F70DCA}">
      <dgm:prSet/>
      <dgm:spPr/>
      <dgm:t>
        <a:bodyPr rtlCol="0"/>
        <a:lstStyle/>
        <a:p>
          <a:pPr rtl="0"/>
          <a:r>
            <a:rPr lang="en-GB" noProof="0" dirty="0"/>
            <a:t>5</a:t>
          </a:r>
        </a:p>
      </dgm:t>
    </dgm:pt>
    <dgm:pt modelId="{72E6154B-0A6D-417F-A16E-9D7A03410B8E}" type="parTrans" cxnId="{93337F75-7E8E-4352-A330-D38DDBDCE76E}">
      <dgm:prSet/>
      <dgm:spPr/>
      <dgm:t>
        <a:bodyPr rtlCol="0"/>
        <a:lstStyle/>
        <a:p>
          <a:pPr rtl="0"/>
          <a:endParaRPr lang="en-GB" noProof="0" dirty="0"/>
        </a:p>
      </dgm:t>
    </dgm:pt>
    <dgm:pt modelId="{E764E8C1-D1B5-4274-AC76-1CA42E81A121}" type="sibTrans" cxnId="{93337F75-7E8E-4352-A330-D38DDBDCE76E}">
      <dgm:prSet/>
      <dgm:spPr/>
      <dgm:t>
        <a:bodyPr rtlCol="0"/>
        <a:lstStyle/>
        <a:p>
          <a:pPr rtl="0"/>
          <a:endParaRPr lang="en-GB" noProof="0" dirty="0"/>
        </a:p>
      </dgm:t>
    </dgm:pt>
    <dgm:pt modelId="{F78B66B4-FD07-4FFD-BFA3-AEA01E4360A3}">
      <dgm:prSet/>
      <dgm:spPr/>
      <dgm:t>
        <a:bodyPr rtlCol="0"/>
        <a:lstStyle/>
        <a:p>
          <a:pPr rtl="0"/>
          <a:endParaRPr lang="en-GB" noProof="0" dirty="0"/>
        </a:p>
      </dgm:t>
    </dgm:pt>
    <dgm:pt modelId="{3D558B3E-6322-4417-BE17-0F866D656D03}" type="parTrans" cxnId="{D5B4DC20-62C9-429E-B28E-FC004368277E}">
      <dgm:prSet/>
      <dgm:spPr/>
      <dgm:t>
        <a:bodyPr rtlCol="0"/>
        <a:lstStyle/>
        <a:p>
          <a:pPr rtl="0"/>
          <a:endParaRPr lang="en-GB" noProof="0" dirty="0"/>
        </a:p>
      </dgm:t>
    </dgm:pt>
    <dgm:pt modelId="{D04DD5D8-ADA5-4239-B08D-0CD13B21311E}" type="sibTrans" cxnId="{D5B4DC20-62C9-429E-B28E-FC004368277E}">
      <dgm:prSet/>
      <dgm:spPr/>
      <dgm:t>
        <a:bodyPr rtlCol="0"/>
        <a:lstStyle/>
        <a:p>
          <a:pPr rtl="0"/>
          <a:endParaRPr lang="en-GB" noProof="0" dirty="0"/>
        </a:p>
      </dgm:t>
    </dgm:pt>
    <dgm:pt modelId="{A0E6F7FD-DD4F-484F-B7DC-2BA5360E1D83}" type="pres">
      <dgm:prSet presAssocID="{9FCE014E-DB2D-47A6-86F4-700744BA19E2}" presName="Name0" presStyleCnt="0">
        <dgm:presLayoutVars>
          <dgm:chMax/>
          <dgm:chPref/>
          <dgm:animLvl val="lvl"/>
        </dgm:presLayoutVars>
      </dgm:prSet>
      <dgm:spPr/>
    </dgm:pt>
    <dgm:pt modelId="{28CE87F3-D035-4F09-BA11-902B22F5AECB}" type="pres">
      <dgm:prSet presAssocID="{D5E789D9-D9A2-45AC-BAF9-1308191BA789}" presName="composite" presStyleCnt="0"/>
      <dgm:spPr/>
    </dgm:pt>
    <dgm:pt modelId="{FE37CCA9-9284-4292-A879-848593CAEC9D}" type="pres">
      <dgm:prSet presAssocID="{D5E789D9-D9A2-45AC-BAF9-1308191BA789}" presName="Parent1" presStyleLbl="alignNode1" presStyleIdx="0" presStyleCnt="5" custLinFactNeighborY="1428">
        <dgm:presLayoutVars>
          <dgm:chMax val="1"/>
          <dgm:chPref val="1"/>
          <dgm:bulletEnabled val="1"/>
        </dgm:presLayoutVars>
      </dgm:prSet>
      <dgm:spPr/>
    </dgm:pt>
    <dgm:pt modelId="{E2A4ADA9-7498-4652-8D05-C83496543190}" type="pres">
      <dgm:prSet presAssocID="{D5E789D9-D9A2-45AC-BAF9-1308191BA789}" presName="Childtext1" presStyleLbl="revTx" presStyleIdx="0" presStyleCnt="5">
        <dgm:presLayoutVars>
          <dgm:chMax val="0"/>
          <dgm:chPref val="0"/>
          <dgm:bulletEnabled/>
        </dgm:presLayoutVars>
      </dgm:prSet>
      <dgm:spPr/>
    </dgm:pt>
    <dgm:pt modelId="{38F996AC-03C8-4936-B4E9-AAD75BB81A7B}" type="pres">
      <dgm:prSet presAssocID="{D5E789D9-D9A2-45AC-BAF9-1308191BA789}" presName="ConnectLine" presStyleLbl="sibTrans1D1" presStyleIdx="0" presStyleCnt="5"/>
      <dgm:spPr>
        <a:noFill/>
        <a:ln w="12700" cap="rnd" cmpd="sng" algn="ctr">
          <a:solidFill>
            <a:schemeClr val="accent1">
              <a:hueOff val="0"/>
              <a:satOff val="0"/>
              <a:lumOff val="0"/>
              <a:alphaOff val="0"/>
            </a:schemeClr>
          </a:solidFill>
          <a:prstDash val="dash"/>
        </a:ln>
        <a:effectLst/>
      </dgm:spPr>
    </dgm:pt>
    <dgm:pt modelId="{C4270078-E4AD-452C-9053-56957076CB72}" type="pres">
      <dgm:prSet presAssocID="{D5E789D9-D9A2-45AC-BAF9-1308191BA789}" presName="ConnectLineEnd" presStyleLbl="node1" presStyleIdx="0" presStyleCnt="5"/>
      <dgm:spPr/>
    </dgm:pt>
    <dgm:pt modelId="{1586335D-C468-451D-985C-9F3D8F0984E1}" type="pres">
      <dgm:prSet presAssocID="{D5E789D9-D9A2-45AC-BAF9-1308191BA789}" presName="EmptyPane" presStyleCnt="0"/>
      <dgm:spPr/>
    </dgm:pt>
    <dgm:pt modelId="{37EF2938-C35C-4419-90BD-A75A5B3F9E57}" type="pres">
      <dgm:prSet presAssocID="{A9AFE83E-6D8C-4421-B047-95AE8E9BCF60}" presName="spaceBetweenRectangles" presStyleLbl="fgAcc1" presStyleIdx="0" presStyleCnt="4"/>
      <dgm:spPr/>
    </dgm:pt>
    <dgm:pt modelId="{039ED2BB-CCCF-4C28-BDDF-A5CC8BAEC7C0}" type="pres">
      <dgm:prSet presAssocID="{8995164A-B2E1-4D50-9BDF-8B1F485C4209}" presName="composite" presStyleCnt="0"/>
      <dgm:spPr/>
    </dgm:pt>
    <dgm:pt modelId="{99EE0172-308E-4E7D-809D-ADEFD0F4FC74}" type="pres">
      <dgm:prSet presAssocID="{8995164A-B2E1-4D50-9BDF-8B1F485C4209}" presName="Parent1" presStyleLbl="alignNode1" presStyleIdx="1" presStyleCnt="5" custLinFactNeighborY="1428">
        <dgm:presLayoutVars>
          <dgm:chMax val="1"/>
          <dgm:chPref val="1"/>
          <dgm:bulletEnabled val="1"/>
        </dgm:presLayoutVars>
      </dgm:prSet>
      <dgm:spPr/>
    </dgm:pt>
    <dgm:pt modelId="{CC7D06F0-6964-4AB7-AC20-7308EDF5AC1C}" type="pres">
      <dgm:prSet presAssocID="{8995164A-B2E1-4D50-9BDF-8B1F485C4209}" presName="Childtext1" presStyleLbl="revTx" presStyleIdx="1" presStyleCnt="5">
        <dgm:presLayoutVars>
          <dgm:chMax val="0"/>
          <dgm:chPref val="0"/>
          <dgm:bulletEnabled/>
        </dgm:presLayoutVars>
      </dgm:prSet>
      <dgm:spPr/>
    </dgm:pt>
    <dgm:pt modelId="{ABF04633-E89E-4A72-8B8C-50D391BA3C26}" type="pres">
      <dgm:prSet presAssocID="{8995164A-B2E1-4D50-9BDF-8B1F485C4209}" presName="ConnectLine" presStyleLbl="sibTrans1D1" presStyleIdx="1" presStyleCnt="5"/>
      <dgm:spPr>
        <a:noFill/>
        <a:ln w="12700" cap="rnd" cmpd="sng" algn="ctr">
          <a:solidFill>
            <a:schemeClr val="accent1">
              <a:hueOff val="0"/>
              <a:satOff val="0"/>
              <a:lumOff val="0"/>
              <a:alphaOff val="0"/>
            </a:schemeClr>
          </a:solidFill>
          <a:prstDash val="dash"/>
        </a:ln>
        <a:effectLst/>
      </dgm:spPr>
    </dgm:pt>
    <dgm:pt modelId="{DA16B8E0-AEA5-4237-BC93-75EE796AF733}" type="pres">
      <dgm:prSet presAssocID="{8995164A-B2E1-4D50-9BDF-8B1F485C4209}" presName="ConnectLineEnd" presStyleLbl="node1" presStyleIdx="1" presStyleCnt="5"/>
      <dgm:spPr/>
    </dgm:pt>
    <dgm:pt modelId="{78362912-A67E-4E3C-87B8-9C77B716A073}" type="pres">
      <dgm:prSet presAssocID="{8995164A-B2E1-4D50-9BDF-8B1F485C4209}" presName="EmptyPane" presStyleCnt="0"/>
      <dgm:spPr/>
    </dgm:pt>
    <dgm:pt modelId="{DEF8ADEE-3CDD-481C-92FD-7B762B5FF6C9}" type="pres">
      <dgm:prSet presAssocID="{28D1F382-4B8E-4620-AFD6-079E8F343E6C}" presName="spaceBetweenRectangles" presStyleLbl="fgAcc1" presStyleIdx="1" presStyleCnt="4"/>
      <dgm:spPr/>
    </dgm:pt>
    <dgm:pt modelId="{2F55FC45-6B82-4E4F-A393-B1A557451D0E}" type="pres">
      <dgm:prSet presAssocID="{D485112C-53F1-4CDF-942F-B3178A5D5DC8}" presName="composite" presStyleCnt="0"/>
      <dgm:spPr/>
    </dgm:pt>
    <dgm:pt modelId="{72A03881-9797-4744-B913-19C7215C5AD9}" type="pres">
      <dgm:prSet presAssocID="{D485112C-53F1-4CDF-942F-B3178A5D5DC8}" presName="Parent1" presStyleLbl="alignNode1" presStyleIdx="2" presStyleCnt="5" custScaleX="100432">
        <dgm:presLayoutVars>
          <dgm:chMax val="1"/>
          <dgm:chPref val="1"/>
          <dgm:bulletEnabled val="1"/>
        </dgm:presLayoutVars>
      </dgm:prSet>
      <dgm:spPr/>
    </dgm:pt>
    <dgm:pt modelId="{265FD741-EB30-48CC-A9E9-1207EC542954}" type="pres">
      <dgm:prSet presAssocID="{D485112C-53F1-4CDF-942F-B3178A5D5DC8}" presName="Childtext1" presStyleLbl="revTx" presStyleIdx="2" presStyleCnt="5">
        <dgm:presLayoutVars>
          <dgm:chMax val="0"/>
          <dgm:chPref val="0"/>
          <dgm:bulletEnabled/>
        </dgm:presLayoutVars>
      </dgm:prSet>
      <dgm:spPr/>
    </dgm:pt>
    <dgm:pt modelId="{13F8CA31-08BC-4A12-B5BF-EB8C89B7862E}" type="pres">
      <dgm:prSet presAssocID="{D485112C-53F1-4CDF-942F-B3178A5D5DC8}" presName="ConnectLine" presStyleLbl="sibTrans1D1" presStyleIdx="2" presStyleCnt="5"/>
      <dgm:spPr>
        <a:noFill/>
        <a:ln w="12700" cap="rnd" cmpd="sng" algn="ctr">
          <a:solidFill>
            <a:schemeClr val="accent1">
              <a:hueOff val="0"/>
              <a:satOff val="0"/>
              <a:lumOff val="0"/>
              <a:alphaOff val="0"/>
            </a:schemeClr>
          </a:solidFill>
          <a:prstDash val="dash"/>
        </a:ln>
        <a:effectLst/>
      </dgm:spPr>
    </dgm:pt>
    <dgm:pt modelId="{5D750D68-19A3-43DE-948A-83E7CC1EA949}" type="pres">
      <dgm:prSet presAssocID="{D485112C-53F1-4CDF-942F-B3178A5D5DC8}" presName="ConnectLineEnd" presStyleLbl="node1" presStyleIdx="2" presStyleCnt="5"/>
      <dgm:spPr/>
    </dgm:pt>
    <dgm:pt modelId="{84214BC3-D534-4B20-891E-D5C55C7C6F72}" type="pres">
      <dgm:prSet presAssocID="{D485112C-53F1-4CDF-942F-B3178A5D5DC8}" presName="EmptyPane" presStyleCnt="0"/>
      <dgm:spPr/>
    </dgm:pt>
    <dgm:pt modelId="{F6AE1320-CDD3-4A7A-82B3-B5FC2587C227}" type="pres">
      <dgm:prSet presAssocID="{B4B81C00-2857-479E-8B14-1A525E31343F}" presName="spaceBetweenRectangles" presStyleLbl="fgAcc1" presStyleIdx="2" presStyleCnt="4"/>
      <dgm:spPr/>
    </dgm:pt>
    <dgm:pt modelId="{E88F9B48-81AE-4FB2-AAA1-762C5CC02124}" type="pres">
      <dgm:prSet presAssocID="{31ED2C1C-0880-40EC-A423-099FDCE71E06}" presName="composite" presStyleCnt="0"/>
      <dgm:spPr/>
    </dgm:pt>
    <dgm:pt modelId="{4C98A312-231E-4EE3-A8C4-F7E13524E89E}" type="pres">
      <dgm:prSet presAssocID="{31ED2C1C-0880-40EC-A423-099FDCE71E06}" presName="Parent1" presStyleLbl="alignNode1" presStyleIdx="3" presStyleCnt="5">
        <dgm:presLayoutVars>
          <dgm:chMax val="1"/>
          <dgm:chPref val="1"/>
          <dgm:bulletEnabled val="1"/>
        </dgm:presLayoutVars>
      </dgm:prSet>
      <dgm:spPr/>
    </dgm:pt>
    <dgm:pt modelId="{951D8B04-B000-4931-803C-0068D393471A}" type="pres">
      <dgm:prSet presAssocID="{31ED2C1C-0880-40EC-A423-099FDCE71E06}" presName="Childtext1" presStyleLbl="revTx" presStyleIdx="3" presStyleCnt="5">
        <dgm:presLayoutVars>
          <dgm:chMax val="0"/>
          <dgm:chPref val="0"/>
          <dgm:bulletEnabled/>
        </dgm:presLayoutVars>
      </dgm:prSet>
      <dgm:spPr/>
    </dgm:pt>
    <dgm:pt modelId="{19AF2603-3B47-4AEE-A9F8-E73016B26E20}" type="pres">
      <dgm:prSet presAssocID="{31ED2C1C-0880-40EC-A423-099FDCE71E06}" presName="ConnectLine" presStyleLbl="sibTrans1D1" presStyleIdx="3" presStyleCnt="5"/>
      <dgm:spPr>
        <a:noFill/>
        <a:ln w="12700" cap="rnd" cmpd="sng" algn="ctr">
          <a:solidFill>
            <a:schemeClr val="accent1">
              <a:hueOff val="0"/>
              <a:satOff val="0"/>
              <a:lumOff val="0"/>
              <a:alphaOff val="0"/>
            </a:schemeClr>
          </a:solidFill>
          <a:prstDash val="dash"/>
        </a:ln>
        <a:effectLst/>
      </dgm:spPr>
    </dgm:pt>
    <dgm:pt modelId="{4B8B24CE-72AB-4EED-898A-0F10FFC56F4F}" type="pres">
      <dgm:prSet presAssocID="{31ED2C1C-0880-40EC-A423-099FDCE71E06}" presName="ConnectLineEnd" presStyleLbl="node1" presStyleIdx="3" presStyleCnt="5"/>
      <dgm:spPr/>
    </dgm:pt>
    <dgm:pt modelId="{BAEF60F4-4F9C-474B-9E53-208E293B8CCD}" type="pres">
      <dgm:prSet presAssocID="{31ED2C1C-0880-40EC-A423-099FDCE71E06}" presName="EmptyPane" presStyleCnt="0"/>
      <dgm:spPr/>
    </dgm:pt>
    <dgm:pt modelId="{82EF3625-93DE-48EB-BEFB-E727E5470AB8}" type="pres">
      <dgm:prSet presAssocID="{57544F5F-76F6-4E7F-8253-C3188E34C793}" presName="spaceBetweenRectangles" presStyleLbl="fgAcc1" presStyleIdx="3" presStyleCnt="4"/>
      <dgm:spPr/>
    </dgm:pt>
    <dgm:pt modelId="{0B2C68E4-127A-4B25-B6FB-EC64C5728D0C}" type="pres">
      <dgm:prSet presAssocID="{4F2FB9C6-312C-47C7-BB77-7ED6F2F70DCA}" presName="composite" presStyleCnt="0"/>
      <dgm:spPr/>
    </dgm:pt>
    <dgm:pt modelId="{1CD23DF8-A88E-4841-97F7-DA1144B3FC9A}" type="pres">
      <dgm:prSet presAssocID="{4F2FB9C6-312C-47C7-BB77-7ED6F2F70DCA}" presName="Parent1" presStyleLbl="alignNode1" presStyleIdx="4" presStyleCnt="5">
        <dgm:presLayoutVars>
          <dgm:chMax val="1"/>
          <dgm:chPref val="1"/>
          <dgm:bulletEnabled val="1"/>
        </dgm:presLayoutVars>
      </dgm:prSet>
      <dgm:spPr/>
    </dgm:pt>
    <dgm:pt modelId="{AD1C2786-94B6-4A29-87D4-8ADB1C16540C}" type="pres">
      <dgm:prSet presAssocID="{4F2FB9C6-312C-47C7-BB77-7ED6F2F70DCA}" presName="Childtext1" presStyleLbl="revTx" presStyleIdx="4" presStyleCnt="5">
        <dgm:presLayoutVars>
          <dgm:chMax val="0"/>
          <dgm:chPref val="0"/>
          <dgm:bulletEnabled/>
        </dgm:presLayoutVars>
      </dgm:prSet>
      <dgm:spPr/>
    </dgm:pt>
    <dgm:pt modelId="{EBC439CA-582A-4A4E-A2B4-9A5C268F7BB7}" type="pres">
      <dgm:prSet presAssocID="{4F2FB9C6-312C-47C7-BB77-7ED6F2F70DCA}" presName="ConnectLine" presStyleLbl="sibTrans1D1" presStyleIdx="4" presStyleCnt="5"/>
      <dgm:spPr>
        <a:noFill/>
        <a:ln w="12700" cap="rnd" cmpd="sng" algn="ctr">
          <a:solidFill>
            <a:schemeClr val="accent1">
              <a:hueOff val="0"/>
              <a:satOff val="0"/>
              <a:lumOff val="0"/>
              <a:alphaOff val="0"/>
            </a:schemeClr>
          </a:solidFill>
          <a:prstDash val="dash"/>
        </a:ln>
        <a:effectLst/>
      </dgm:spPr>
    </dgm:pt>
    <dgm:pt modelId="{7F321FCA-949E-4FAB-834A-80606656C1A4}" type="pres">
      <dgm:prSet presAssocID="{4F2FB9C6-312C-47C7-BB77-7ED6F2F70DCA}" presName="ConnectLineEnd" presStyleLbl="node1" presStyleIdx="4" presStyleCnt="5"/>
      <dgm:spPr/>
    </dgm:pt>
    <dgm:pt modelId="{DCF2AED8-CE30-4E97-8633-0D942827719E}" type="pres">
      <dgm:prSet presAssocID="{4F2FB9C6-312C-47C7-BB77-7ED6F2F70DCA}" presName="EmptyPane" presStyleCnt="0"/>
      <dgm:spPr/>
    </dgm:pt>
  </dgm:ptLst>
  <dgm:cxnLst>
    <dgm:cxn modelId="{C9CD0706-6B2D-49E6-ADDF-E2DAA4BC0B11}" type="presOf" srcId="{8995164A-B2E1-4D50-9BDF-8B1F485C4209}" destId="{99EE0172-308E-4E7D-809D-ADEFD0F4FC74}" srcOrd="0" destOrd="0" presId="urn:microsoft.com/office/officeart/2016/7/layout/HexagonTimeline"/>
    <dgm:cxn modelId="{F50FA90C-013A-44B7-88F0-85B27A41EB0E}" srcId="{9FCE014E-DB2D-47A6-86F4-700744BA19E2}" destId="{31ED2C1C-0880-40EC-A423-099FDCE71E06}" srcOrd="3" destOrd="0" parTransId="{A16039F0-30E5-4560-9474-39EC3D2AABCA}" sibTransId="{57544F5F-76F6-4E7F-8253-C3188E34C793}"/>
    <dgm:cxn modelId="{40840618-55C4-4477-B692-0C7455559239}" srcId="{8995164A-B2E1-4D50-9BDF-8B1F485C4209}" destId="{47EAC16E-AC39-45F6-B4E8-84B68C6ACCC2}" srcOrd="0" destOrd="0" parTransId="{BBD28229-8D64-4860-AED0-41D2066FCD99}" sibTransId="{DC96452D-EDE6-4BD3-8C45-4F9F9CCC7D55}"/>
    <dgm:cxn modelId="{D5B4DC20-62C9-429E-B28E-FC004368277E}" srcId="{4F2FB9C6-312C-47C7-BB77-7ED6F2F70DCA}" destId="{F78B66B4-FD07-4FFD-BFA3-AEA01E4360A3}" srcOrd="0" destOrd="0" parTransId="{3D558B3E-6322-4417-BE17-0F866D656D03}" sibTransId="{D04DD5D8-ADA5-4239-B08D-0CD13B21311E}"/>
    <dgm:cxn modelId="{BE429F2C-95F6-4407-BCB7-52143236DF06}" type="presOf" srcId="{47EAC16E-AC39-45F6-B4E8-84B68C6ACCC2}" destId="{CC7D06F0-6964-4AB7-AC20-7308EDF5AC1C}" srcOrd="0" destOrd="0" presId="urn:microsoft.com/office/officeart/2016/7/layout/HexagonTimeline"/>
    <dgm:cxn modelId="{C00D1360-A389-49DF-97AB-AAAA4B2BF469}" type="presOf" srcId="{D5E789D9-D9A2-45AC-BAF9-1308191BA789}" destId="{FE37CCA9-9284-4292-A879-848593CAEC9D}" srcOrd="0" destOrd="0" presId="urn:microsoft.com/office/officeart/2016/7/layout/HexagonTimeline"/>
    <dgm:cxn modelId="{51BC6168-8189-4D31-A2D9-BDF517434D28}" srcId="{D485112C-53F1-4CDF-942F-B3178A5D5DC8}" destId="{4491FF9F-1E44-4C36-BC2C-5B55ED600E79}" srcOrd="0" destOrd="0" parTransId="{C48EADD7-6584-4B55-A178-B27F9427FBFF}" sibTransId="{3AF71B4F-B5EB-4800-9258-CB2378F73949}"/>
    <dgm:cxn modelId="{77222852-BDC9-471D-9C5F-4F262B96EA5B}" type="presOf" srcId="{D485112C-53F1-4CDF-942F-B3178A5D5DC8}" destId="{72A03881-9797-4744-B913-19C7215C5AD9}" srcOrd="0" destOrd="0" presId="urn:microsoft.com/office/officeart/2016/7/layout/HexagonTimeline"/>
    <dgm:cxn modelId="{93337F75-7E8E-4352-A330-D38DDBDCE76E}" srcId="{9FCE014E-DB2D-47A6-86F4-700744BA19E2}" destId="{4F2FB9C6-312C-47C7-BB77-7ED6F2F70DCA}" srcOrd="4" destOrd="0" parTransId="{72E6154B-0A6D-417F-A16E-9D7A03410B8E}" sibTransId="{E764E8C1-D1B5-4274-AC76-1CA42E81A121}"/>
    <dgm:cxn modelId="{D2E2B977-38C3-4B6F-ABF6-6DF60DD5A34A}" srcId="{9FCE014E-DB2D-47A6-86F4-700744BA19E2}" destId="{D5E789D9-D9A2-45AC-BAF9-1308191BA789}" srcOrd="0" destOrd="0" parTransId="{6D2538D1-07F6-4AD0-A180-0652C7ED8A0F}" sibTransId="{A9AFE83E-6D8C-4421-B047-95AE8E9BCF60}"/>
    <dgm:cxn modelId="{85026580-A207-4714-B750-3885A510DE66}" srcId="{9FCE014E-DB2D-47A6-86F4-700744BA19E2}" destId="{D485112C-53F1-4CDF-942F-B3178A5D5DC8}" srcOrd="2" destOrd="0" parTransId="{22ABC1AE-285A-4722-9410-15484FBDCFEB}" sibTransId="{B4B81C00-2857-479E-8B14-1A525E31343F}"/>
    <dgm:cxn modelId="{9F0CB586-7B43-4480-B779-F8514B9D3BD7}" type="presOf" srcId="{E1E0C50E-73C0-4257-9C39-B671885BAC98}" destId="{E2A4ADA9-7498-4652-8D05-C83496543190}" srcOrd="0" destOrd="0" presId="urn:microsoft.com/office/officeart/2016/7/layout/HexagonTimeline"/>
    <dgm:cxn modelId="{9548148B-DDA7-4123-A988-06A7D8BFA2A1}" type="presOf" srcId="{F78B66B4-FD07-4FFD-BFA3-AEA01E4360A3}" destId="{AD1C2786-94B6-4A29-87D4-8ADB1C16540C}" srcOrd="0" destOrd="0" presId="urn:microsoft.com/office/officeart/2016/7/layout/HexagonTimeline"/>
    <dgm:cxn modelId="{C3B84390-2EDA-4BE1-A687-EB7CA7F66BD1}" srcId="{9FCE014E-DB2D-47A6-86F4-700744BA19E2}" destId="{8995164A-B2E1-4D50-9BDF-8B1F485C4209}" srcOrd="1" destOrd="0" parTransId="{3BFA6CDF-23F9-4663-9B2D-E043E53E6291}" sibTransId="{28D1F382-4B8E-4620-AFD6-079E8F343E6C}"/>
    <dgm:cxn modelId="{2F274697-24AA-4F5E-B84D-212B10FDC28A}" type="presOf" srcId="{4F2FB9C6-312C-47C7-BB77-7ED6F2F70DCA}" destId="{1CD23DF8-A88E-4841-97F7-DA1144B3FC9A}" srcOrd="0" destOrd="0" presId="urn:microsoft.com/office/officeart/2016/7/layout/HexagonTimeline"/>
    <dgm:cxn modelId="{3A56BF97-DBD4-4812-BBA1-9A5F519EE31E}" type="presOf" srcId="{31ED2C1C-0880-40EC-A423-099FDCE71E06}" destId="{4C98A312-231E-4EE3-A8C4-F7E13524E89E}" srcOrd="0" destOrd="0" presId="urn:microsoft.com/office/officeart/2016/7/layout/HexagonTimeline"/>
    <dgm:cxn modelId="{DE8B4DA5-1B29-4CF1-85B9-0B7AFE606D7E}" type="presOf" srcId="{4491FF9F-1E44-4C36-BC2C-5B55ED600E79}" destId="{265FD741-EB30-48CC-A9E9-1207EC542954}" srcOrd="0" destOrd="0" presId="urn:microsoft.com/office/officeart/2016/7/layout/HexagonTimeline"/>
    <dgm:cxn modelId="{D29355B4-EAFC-490E-895A-AA500488AA4F}" type="presOf" srcId="{9FCE014E-DB2D-47A6-86F4-700744BA19E2}" destId="{A0E6F7FD-DD4F-484F-B7DC-2BA5360E1D83}" srcOrd="0" destOrd="0" presId="urn:microsoft.com/office/officeart/2016/7/layout/HexagonTimeline"/>
    <dgm:cxn modelId="{D1991ACA-DCBF-4823-ADED-C9E347102AC5}" srcId="{D5E789D9-D9A2-45AC-BAF9-1308191BA789}" destId="{E1E0C50E-73C0-4257-9C39-B671885BAC98}" srcOrd="0" destOrd="0" parTransId="{265FF296-A501-4605-A529-6339EC9F44E3}" sibTransId="{B5361973-B6A4-4EEE-9E68-57D97A89887D}"/>
    <dgm:cxn modelId="{5361BFA9-28A6-47C0-9C76-817FA6F28AAB}" type="presParOf" srcId="{A0E6F7FD-DD4F-484F-B7DC-2BA5360E1D83}" destId="{28CE87F3-D035-4F09-BA11-902B22F5AECB}" srcOrd="0" destOrd="0" presId="urn:microsoft.com/office/officeart/2016/7/layout/HexagonTimeline"/>
    <dgm:cxn modelId="{0A32E9AE-9FC8-431A-A750-368E91D20EF2}" type="presParOf" srcId="{28CE87F3-D035-4F09-BA11-902B22F5AECB}" destId="{FE37CCA9-9284-4292-A879-848593CAEC9D}" srcOrd="0" destOrd="0" presId="urn:microsoft.com/office/officeart/2016/7/layout/HexagonTimeline"/>
    <dgm:cxn modelId="{8D8355DF-C778-468A-A9C8-B73AD2584BF9}" type="presParOf" srcId="{28CE87F3-D035-4F09-BA11-902B22F5AECB}" destId="{E2A4ADA9-7498-4652-8D05-C83496543190}" srcOrd="1" destOrd="0" presId="urn:microsoft.com/office/officeart/2016/7/layout/HexagonTimeline"/>
    <dgm:cxn modelId="{4FB69E6D-0C27-4441-AE7F-6EAABF9B3CF3}" type="presParOf" srcId="{28CE87F3-D035-4F09-BA11-902B22F5AECB}" destId="{38F996AC-03C8-4936-B4E9-AAD75BB81A7B}" srcOrd="2" destOrd="0" presId="urn:microsoft.com/office/officeart/2016/7/layout/HexagonTimeline"/>
    <dgm:cxn modelId="{54079AA7-E168-490F-8E93-D42B750ECADE}" type="presParOf" srcId="{28CE87F3-D035-4F09-BA11-902B22F5AECB}" destId="{C4270078-E4AD-452C-9053-56957076CB72}" srcOrd="3" destOrd="0" presId="urn:microsoft.com/office/officeart/2016/7/layout/HexagonTimeline"/>
    <dgm:cxn modelId="{DA79AD9B-7D7B-4143-9058-9D83CC309216}" type="presParOf" srcId="{28CE87F3-D035-4F09-BA11-902B22F5AECB}" destId="{1586335D-C468-451D-985C-9F3D8F0984E1}" srcOrd="4" destOrd="0" presId="urn:microsoft.com/office/officeart/2016/7/layout/HexagonTimeline"/>
    <dgm:cxn modelId="{976A2A53-3E48-4B95-8002-947F4DBFC425}" type="presParOf" srcId="{A0E6F7FD-DD4F-484F-B7DC-2BA5360E1D83}" destId="{37EF2938-C35C-4419-90BD-A75A5B3F9E57}" srcOrd="1" destOrd="0" presId="urn:microsoft.com/office/officeart/2016/7/layout/HexagonTimeline"/>
    <dgm:cxn modelId="{B543D5A3-9A34-4C67-96D0-39A03B6FC64F}" type="presParOf" srcId="{A0E6F7FD-DD4F-484F-B7DC-2BA5360E1D83}" destId="{039ED2BB-CCCF-4C28-BDDF-A5CC8BAEC7C0}" srcOrd="2" destOrd="0" presId="urn:microsoft.com/office/officeart/2016/7/layout/HexagonTimeline"/>
    <dgm:cxn modelId="{9378B5C0-A571-4300-B79B-E9124F248EFC}" type="presParOf" srcId="{039ED2BB-CCCF-4C28-BDDF-A5CC8BAEC7C0}" destId="{99EE0172-308E-4E7D-809D-ADEFD0F4FC74}" srcOrd="0" destOrd="0" presId="urn:microsoft.com/office/officeart/2016/7/layout/HexagonTimeline"/>
    <dgm:cxn modelId="{6F3A1EC5-44C1-403C-B693-E9F0909B8061}" type="presParOf" srcId="{039ED2BB-CCCF-4C28-BDDF-A5CC8BAEC7C0}" destId="{CC7D06F0-6964-4AB7-AC20-7308EDF5AC1C}" srcOrd="1" destOrd="0" presId="urn:microsoft.com/office/officeart/2016/7/layout/HexagonTimeline"/>
    <dgm:cxn modelId="{2C7891A0-2D3C-4DBD-BC8E-3F148ADA5904}" type="presParOf" srcId="{039ED2BB-CCCF-4C28-BDDF-A5CC8BAEC7C0}" destId="{ABF04633-E89E-4A72-8B8C-50D391BA3C26}" srcOrd="2" destOrd="0" presId="urn:microsoft.com/office/officeart/2016/7/layout/HexagonTimeline"/>
    <dgm:cxn modelId="{42240D61-0B0D-48E7-A99D-6A772DB0E057}" type="presParOf" srcId="{039ED2BB-CCCF-4C28-BDDF-A5CC8BAEC7C0}" destId="{DA16B8E0-AEA5-4237-BC93-75EE796AF733}" srcOrd="3" destOrd="0" presId="urn:microsoft.com/office/officeart/2016/7/layout/HexagonTimeline"/>
    <dgm:cxn modelId="{5D9F51EB-9360-400B-83BF-93CE89807BF4}" type="presParOf" srcId="{039ED2BB-CCCF-4C28-BDDF-A5CC8BAEC7C0}" destId="{78362912-A67E-4E3C-87B8-9C77B716A073}" srcOrd="4" destOrd="0" presId="urn:microsoft.com/office/officeart/2016/7/layout/HexagonTimeline"/>
    <dgm:cxn modelId="{42C21594-A0EF-43E6-90D3-DBA5F781A57B}" type="presParOf" srcId="{A0E6F7FD-DD4F-484F-B7DC-2BA5360E1D83}" destId="{DEF8ADEE-3CDD-481C-92FD-7B762B5FF6C9}" srcOrd="3" destOrd="0" presId="urn:microsoft.com/office/officeart/2016/7/layout/HexagonTimeline"/>
    <dgm:cxn modelId="{B034E185-AE08-454B-BEDF-A7AC50144F24}" type="presParOf" srcId="{A0E6F7FD-DD4F-484F-B7DC-2BA5360E1D83}" destId="{2F55FC45-6B82-4E4F-A393-B1A557451D0E}" srcOrd="4" destOrd="0" presId="urn:microsoft.com/office/officeart/2016/7/layout/HexagonTimeline"/>
    <dgm:cxn modelId="{A99CF49F-FE5D-4A99-90CD-883EE1BF221D}" type="presParOf" srcId="{2F55FC45-6B82-4E4F-A393-B1A557451D0E}" destId="{72A03881-9797-4744-B913-19C7215C5AD9}" srcOrd="0" destOrd="0" presId="urn:microsoft.com/office/officeart/2016/7/layout/HexagonTimeline"/>
    <dgm:cxn modelId="{EB4E2586-2D6A-478B-967A-6A3E6252F686}" type="presParOf" srcId="{2F55FC45-6B82-4E4F-A393-B1A557451D0E}" destId="{265FD741-EB30-48CC-A9E9-1207EC542954}" srcOrd="1" destOrd="0" presId="urn:microsoft.com/office/officeart/2016/7/layout/HexagonTimeline"/>
    <dgm:cxn modelId="{5D34A8E4-DBCA-4616-9BA1-C535B1D79896}" type="presParOf" srcId="{2F55FC45-6B82-4E4F-A393-B1A557451D0E}" destId="{13F8CA31-08BC-4A12-B5BF-EB8C89B7862E}" srcOrd="2" destOrd="0" presId="urn:microsoft.com/office/officeart/2016/7/layout/HexagonTimeline"/>
    <dgm:cxn modelId="{232B7D3C-F4C8-41FB-BF0E-D60C1F0BFAB9}" type="presParOf" srcId="{2F55FC45-6B82-4E4F-A393-B1A557451D0E}" destId="{5D750D68-19A3-43DE-948A-83E7CC1EA949}" srcOrd="3" destOrd="0" presId="urn:microsoft.com/office/officeart/2016/7/layout/HexagonTimeline"/>
    <dgm:cxn modelId="{D19B5534-128A-4A7E-BD1B-F0A9732B20AE}" type="presParOf" srcId="{2F55FC45-6B82-4E4F-A393-B1A557451D0E}" destId="{84214BC3-D534-4B20-891E-D5C55C7C6F72}" srcOrd="4" destOrd="0" presId="urn:microsoft.com/office/officeart/2016/7/layout/HexagonTimeline"/>
    <dgm:cxn modelId="{63C9EAA2-A4E9-4A91-9247-9CE1411C86D0}" type="presParOf" srcId="{A0E6F7FD-DD4F-484F-B7DC-2BA5360E1D83}" destId="{F6AE1320-CDD3-4A7A-82B3-B5FC2587C227}" srcOrd="5" destOrd="0" presId="urn:microsoft.com/office/officeart/2016/7/layout/HexagonTimeline"/>
    <dgm:cxn modelId="{5FBA88C0-7CCF-4709-8DD5-737D3B2824BC}" type="presParOf" srcId="{A0E6F7FD-DD4F-484F-B7DC-2BA5360E1D83}" destId="{E88F9B48-81AE-4FB2-AAA1-762C5CC02124}" srcOrd="6" destOrd="0" presId="urn:microsoft.com/office/officeart/2016/7/layout/HexagonTimeline"/>
    <dgm:cxn modelId="{C3950BF1-53F9-426E-9649-8E057D178F32}" type="presParOf" srcId="{E88F9B48-81AE-4FB2-AAA1-762C5CC02124}" destId="{4C98A312-231E-4EE3-A8C4-F7E13524E89E}" srcOrd="0" destOrd="0" presId="urn:microsoft.com/office/officeart/2016/7/layout/HexagonTimeline"/>
    <dgm:cxn modelId="{B7B57B9F-5F8B-4748-A7D8-A8562DAD0DD0}" type="presParOf" srcId="{E88F9B48-81AE-4FB2-AAA1-762C5CC02124}" destId="{951D8B04-B000-4931-803C-0068D393471A}" srcOrd="1" destOrd="0" presId="urn:microsoft.com/office/officeart/2016/7/layout/HexagonTimeline"/>
    <dgm:cxn modelId="{39506362-9AB2-470B-BF76-13A0677D5D78}" type="presParOf" srcId="{E88F9B48-81AE-4FB2-AAA1-762C5CC02124}" destId="{19AF2603-3B47-4AEE-A9F8-E73016B26E20}" srcOrd="2" destOrd="0" presId="urn:microsoft.com/office/officeart/2016/7/layout/HexagonTimeline"/>
    <dgm:cxn modelId="{C383999E-1BA7-41E4-BFD5-745B6208860B}" type="presParOf" srcId="{E88F9B48-81AE-4FB2-AAA1-762C5CC02124}" destId="{4B8B24CE-72AB-4EED-898A-0F10FFC56F4F}" srcOrd="3" destOrd="0" presId="urn:microsoft.com/office/officeart/2016/7/layout/HexagonTimeline"/>
    <dgm:cxn modelId="{514A1FE0-EC0C-44FC-95D3-A2C53238A4AC}" type="presParOf" srcId="{E88F9B48-81AE-4FB2-AAA1-762C5CC02124}" destId="{BAEF60F4-4F9C-474B-9E53-208E293B8CCD}" srcOrd="4" destOrd="0" presId="urn:microsoft.com/office/officeart/2016/7/layout/HexagonTimeline"/>
    <dgm:cxn modelId="{A6FFDCAC-5144-4EA2-B441-11F6A23C4A3E}" type="presParOf" srcId="{A0E6F7FD-DD4F-484F-B7DC-2BA5360E1D83}" destId="{82EF3625-93DE-48EB-BEFB-E727E5470AB8}" srcOrd="7" destOrd="0" presId="urn:microsoft.com/office/officeart/2016/7/layout/HexagonTimeline"/>
    <dgm:cxn modelId="{BCE0BD06-F100-4C91-B9B3-5B62D30E6902}" type="presParOf" srcId="{A0E6F7FD-DD4F-484F-B7DC-2BA5360E1D83}" destId="{0B2C68E4-127A-4B25-B6FB-EC64C5728D0C}" srcOrd="8" destOrd="0" presId="urn:microsoft.com/office/officeart/2016/7/layout/HexagonTimeline"/>
    <dgm:cxn modelId="{193C2E2B-7D84-4BFA-B72E-15B4F2253A96}" type="presParOf" srcId="{0B2C68E4-127A-4B25-B6FB-EC64C5728D0C}" destId="{1CD23DF8-A88E-4841-97F7-DA1144B3FC9A}" srcOrd="0" destOrd="0" presId="urn:microsoft.com/office/officeart/2016/7/layout/HexagonTimeline"/>
    <dgm:cxn modelId="{E10C072B-76C7-4105-9A43-DD0B2F7B3B07}" type="presParOf" srcId="{0B2C68E4-127A-4B25-B6FB-EC64C5728D0C}" destId="{AD1C2786-94B6-4A29-87D4-8ADB1C16540C}" srcOrd="1" destOrd="0" presId="urn:microsoft.com/office/officeart/2016/7/layout/HexagonTimeline"/>
    <dgm:cxn modelId="{D3D20C06-1290-4DAA-8640-BC28BBEBD880}" type="presParOf" srcId="{0B2C68E4-127A-4B25-B6FB-EC64C5728D0C}" destId="{EBC439CA-582A-4A4E-A2B4-9A5C268F7BB7}" srcOrd="2" destOrd="0" presId="urn:microsoft.com/office/officeart/2016/7/layout/HexagonTimeline"/>
    <dgm:cxn modelId="{94C89349-EDB5-4BB2-B4F6-BA894AA778AC}" type="presParOf" srcId="{0B2C68E4-127A-4B25-B6FB-EC64C5728D0C}" destId="{7F321FCA-949E-4FAB-834A-80606656C1A4}" srcOrd="3" destOrd="0" presId="urn:microsoft.com/office/officeart/2016/7/layout/HexagonTimeline"/>
    <dgm:cxn modelId="{969D5FCD-A339-4242-B8FD-FC369ED3EA42}" type="presParOf" srcId="{0B2C68E4-127A-4B25-B6FB-EC64C5728D0C}" destId="{DCF2AED8-CE30-4E97-8633-0D942827719E}"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37CCA9-9284-4292-A879-848593CAEC9D}">
      <dsp:nvSpPr>
        <dsp:cNvPr id="0" name=""/>
        <dsp:cNvSpPr/>
      </dsp:nvSpPr>
      <dsp:spPr>
        <a:xfrm>
          <a:off x="253984" y="1613995"/>
          <a:ext cx="1292290" cy="438472"/>
        </a:xfrm>
        <a:prstGeom prst="homePlate">
          <a:avLst>
            <a:gd name="adj" fmla="val 4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en-GB" sz="1100" kern="1200" noProof="0" dirty="0"/>
            <a:t>1</a:t>
          </a:r>
        </a:p>
      </dsp:txBody>
      <dsp:txXfrm>
        <a:off x="253984" y="1613995"/>
        <a:ext cx="1204596" cy="438472"/>
      </dsp:txXfrm>
    </dsp:sp>
    <dsp:sp modelId="{E2A4ADA9-7498-4652-8D05-C83496543190}">
      <dsp:nvSpPr>
        <dsp:cNvPr id="0" name=""/>
        <dsp:cNvSpPr/>
      </dsp:nvSpPr>
      <dsp:spPr>
        <a:xfrm>
          <a:off x="2705" y="6261"/>
          <a:ext cx="1794847" cy="1169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endParaRPr lang="en-GB" sz="1100" kern="1200" noProof="0" dirty="0"/>
        </a:p>
      </dsp:txBody>
      <dsp:txXfrm>
        <a:off x="2705" y="6261"/>
        <a:ext cx="1794847" cy="1169261"/>
      </dsp:txXfrm>
    </dsp:sp>
    <dsp:sp modelId="{37EF2938-C35C-4419-90BD-A75A5B3F9E57}">
      <dsp:nvSpPr>
        <dsp:cNvPr id="0" name=""/>
        <dsp:cNvSpPr/>
      </dsp:nvSpPr>
      <dsp:spPr>
        <a:xfrm>
          <a:off x="1546274" y="1833231"/>
          <a:ext cx="502557" cy="0"/>
        </a:xfrm>
        <a:custGeom>
          <a:avLst/>
          <a:gdLst/>
          <a:ahLst/>
          <a:cxnLst/>
          <a:rect l="0" t="0" r="0" b="0"/>
          <a:pathLst>
            <a:path>
              <a:moveTo>
                <a:pt x="0" y="0"/>
              </a:moveTo>
              <a:lnTo>
                <a:pt x="502557" y="0"/>
              </a:lnTo>
            </a:path>
          </a:pathLst>
        </a:custGeom>
        <a:no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F996AC-03C8-4936-B4E9-AAD75BB81A7B}">
      <dsp:nvSpPr>
        <dsp:cNvPr id="0" name=""/>
        <dsp:cNvSpPr/>
      </dsp:nvSpPr>
      <dsp:spPr>
        <a:xfrm>
          <a:off x="900129" y="1248601"/>
          <a:ext cx="0" cy="365394"/>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4270078-E4AD-452C-9053-56957076CB72}">
      <dsp:nvSpPr>
        <dsp:cNvPr id="0" name=""/>
        <dsp:cNvSpPr/>
      </dsp:nvSpPr>
      <dsp:spPr>
        <a:xfrm>
          <a:off x="863590" y="1175522"/>
          <a:ext cx="73078" cy="7307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EE0172-308E-4E7D-809D-ADEFD0F4FC74}">
      <dsp:nvSpPr>
        <dsp:cNvPr id="0" name=""/>
        <dsp:cNvSpPr/>
      </dsp:nvSpPr>
      <dsp:spPr>
        <a:xfrm>
          <a:off x="2048832" y="1613995"/>
          <a:ext cx="1292290" cy="438472"/>
        </a:xfrm>
        <a:prstGeom prst="hexagon">
          <a:avLst>
            <a:gd name="adj" fmla="val 40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en-GB" sz="1100" kern="1200" noProof="0" dirty="0"/>
            <a:t>2</a:t>
          </a:r>
        </a:p>
      </dsp:txBody>
      <dsp:txXfrm>
        <a:off x="2214986" y="1670371"/>
        <a:ext cx="959982" cy="325720"/>
      </dsp:txXfrm>
    </dsp:sp>
    <dsp:sp modelId="{CC7D06F0-6964-4AB7-AC20-7308EDF5AC1C}">
      <dsp:nvSpPr>
        <dsp:cNvPr id="0" name=""/>
        <dsp:cNvSpPr/>
      </dsp:nvSpPr>
      <dsp:spPr>
        <a:xfrm>
          <a:off x="1797553" y="2490941"/>
          <a:ext cx="1794847" cy="1169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endParaRPr lang="en-GB" sz="1100" kern="1200" noProof="0" dirty="0"/>
        </a:p>
      </dsp:txBody>
      <dsp:txXfrm>
        <a:off x="1797553" y="2490941"/>
        <a:ext cx="1794847" cy="1169261"/>
      </dsp:txXfrm>
    </dsp:sp>
    <dsp:sp modelId="{DEF8ADEE-3CDD-481C-92FD-7B762B5FF6C9}">
      <dsp:nvSpPr>
        <dsp:cNvPr id="0" name=""/>
        <dsp:cNvSpPr/>
      </dsp:nvSpPr>
      <dsp:spPr>
        <a:xfrm rot="21557263">
          <a:off x="3341103" y="1830101"/>
          <a:ext cx="503681" cy="0"/>
        </a:xfrm>
        <a:custGeom>
          <a:avLst/>
          <a:gdLst/>
          <a:ahLst/>
          <a:cxnLst/>
          <a:rect l="0" t="0" r="0" b="0"/>
          <a:pathLst>
            <a:path>
              <a:moveTo>
                <a:pt x="0" y="0"/>
              </a:moveTo>
              <a:lnTo>
                <a:pt x="503681" y="0"/>
              </a:lnTo>
            </a:path>
          </a:pathLst>
        </a:custGeom>
        <a:no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F04633-E89E-4A72-8B8C-50D391BA3C26}">
      <dsp:nvSpPr>
        <dsp:cNvPr id="0" name=""/>
        <dsp:cNvSpPr/>
      </dsp:nvSpPr>
      <dsp:spPr>
        <a:xfrm>
          <a:off x="2694977" y="2052468"/>
          <a:ext cx="0" cy="365394"/>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A16B8E0-AEA5-4237-BC93-75EE796AF733}">
      <dsp:nvSpPr>
        <dsp:cNvPr id="0" name=""/>
        <dsp:cNvSpPr/>
      </dsp:nvSpPr>
      <dsp:spPr>
        <a:xfrm>
          <a:off x="2658437" y="2417862"/>
          <a:ext cx="73078" cy="7307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A03881-9797-4744-B913-19C7215C5AD9}">
      <dsp:nvSpPr>
        <dsp:cNvPr id="0" name=""/>
        <dsp:cNvSpPr/>
      </dsp:nvSpPr>
      <dsp:spPr>
        <a:xfrm>
          <a:off x="3844765" y="1607734"/>
          <a:ext cx="1297873" cy="438472"/>
        </a:xfrm>
        <a:prstGeom prst="hexagon">
          <a:avLst>
            <a:gd name="adj" fmla="val 40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en-GB" sz="1100" kern="1200" noProof="0" dirty="0"/>
            <a:t>3</a:t>
          </a:r>
        </a:p>
      </dsp:txBody>
      <dsp:txXfrm>
        <a:off x="4011384" y="1664024"/>
        <a:ext cx="964635" cy="325892"/>
      </dsp:txXfrm>
    </dsp:sp>
    <dsp:sp modelId="{265FD741-EB30-48CC-A9E9-1207EC542954}">
      <dsp:nvSpPr>
        <dsp:cNvPr id="0" name=""/>
        <dsp:cNvSpPr/>
      </dsp:nvSpPr>
      <dsp:spPr>
        <a:xfrm>
          <a:off x="3592401" y="0"/>
          <a:ext cx="1802601" cy="1169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endParaRPr lang="en-GB" sz="1100" kern="1200" noProof="0" dirty="0"/>
        </a:p>
      </dsp:txBody>
      <dsp:txXfrm>
        <a:off x="3592401" y="0"/>
        <a:ext cx="1802601" cy="1169261"/>
      </dsp:txXfrm>
    </dsp:sp>
    <dsp:sp modelId="{F6AE1320-CDD3-4A7A-82B3-B5FC2587C227}">
      <dsp:nvSpPr>
        <dsp:cNvPr id="0" name=""/>
        <dsp:cNvSpPr/>
      </dsp:nvSpPr>
      <dsp:spPr>
        <a:xfrm>
          <a:off x="5142638" y="1826970"/>
          <a:ext cx="503642" cy="0"/>
        </a:xfrm>
        <a:custGeom>
          <a:avLst/>
          <a:gdLst/>
          <a:ahLst/>
          <a:cxnLst/>
          <a:rect l="0" t="0" r="0" b="0"/>
          <a:pathLst>
            <a:path>
              <a:moveTo>
                <a:pt x="0" y="0"/>
              </a:moveTo>
              <a:lnTo>
                <a:pt x="503642" y="0"/>
              </a:lnTo>
            </a:path>
          </a:pathLst>
        </a:custGeom>
        <a:no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F8CA31-08BC-4A12-B5BF-EB8C89B7862E}">
      <dsp:nvSpPr>
        <dsp:cNvPr id="0" name=""/>
        <dsp:cNvSpPr/>
      </dsp:nvSpPr>
      <dsp:spPr>
        <a:xfrm>
          <a:off x="4493702" y="1242339"/>
          <a:ext cx="0" cy="365394"/>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D750D68-19A3-43DE-948A-83E7CC1EA949}">
      <dsp:nvSpPr>
        <dsp:cNvPr id="0" name=""/>
        <dsp:cNvSpPr/>
      </dsp:nvSpPr>
      <dsp:spPr>
        <a:xfrm>
          <a:off x="4457004" y="1169261"/>
          <a:ext cx="73394" cy="7307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98A312-231E-4EE3-A8C4-F7E13524E89E}">
      <dsp:nvSpPr>
        <dsp:cNvPr id="0" name=""/>
        <dsp:cNvSpPr/>
      </dsp:nvSpPr>
      <dsp:spPr>
        <a:xfrm>
          <a:off x="5646281" y="1607734"/>
          <a:ext cx="1292290" cy="438472"/>
        </a:xfrm>
        <a:prstGeom prst="hexagon">
          <a:avLst>
            <a:gd name="adj" fmla="val 40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en-GB" sz="1100" kern="1200" noProof="0" dirty="0"/>
            <a:t>4</a:t>
          </a:r>
        </a:p>
      </dsp:txBody>
      <dsp:txXfrm>
        <a:off x="5812435" y="1664110"/>
        <a:ext cx="959982" cy="325720"/>
      </dsp:txXfrm>
    </dsp:sp>
    <dsp:sp modelId="{951D8B04-B000-4931-803C-0068D393471A}">
      <dsp:nvSpPr>
        <dsp:cNvPr id="0" name=""/>
        <dsp:cNvSpPr/>
      </dsp:nvSpPr>
      <dsp:spPr>
        <a:xfrm>
          <a:off x="5395002" y="2484679"/>
          <a:ext cx="1794847" cy="1169261"/>
        </a:xfrm>
        <a:prstGeom prst="rect">
          <a:avLst/>
        </a:prstGeom>
        <a:noFill/>
        <a:ln>
          <a:noFill/>
        </a:ln>
        <a:effectLst/>
      </dsp:spPr>
      <dsp:style>
        <a:lnRef idx="0">
          <a:scrgbClr r="0" g="0" b="0"/>
        </a:lnRef>
        <a:fillRef idx="0">
          <a:scrgbClr r="0" g="0" b="0"/>
        </a:fillRef>
        <a:effectRef idx="0">
          <a:scrgbClr r="0" g="0" b="0"/>
        </a:effectRef>
        <a:fontRef idx="minor"/>
      </dsp:style>
    </dsp:sp>
    <dsp:sp modelId="{82EF3625-93DE-48EB-BEFB-E727E5470AB8}">
      <dsp:nvSpPr>
        <dsp:cNvPr id="0" name=""/>
        <dsp:cNvSpPr/>
      </dsp:nvSpPr>
      <dsp:spPr>
        <a:xfrm>
          <a:off x="6938571" y="1826970"/>
          <a:ext cx="502557" cy="0"/>
        </a:xfrm>
        <a:custGeom>
          <a:avLst/>
          <a:gdLst/>
          <a:ahLst/>
          <a:cxnLst/>
          <a:rect l="0" t="0" r="0" b="0"/>
          <a:pathLst>
            <a:path>
              <a:moveTo>
                <a:pt x="0" y="0"/>
              </a:moveTo>
              <a:lnTo>
                <a:pt x="502557" y="0"/>
              </a:lnTo>
            </a:path>
          </a:pathLst>
        </a:custGeom>
        <a:no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AF2603-3B47-4AEE-A9F8-E73016B26E20}">
      <dsp:nvSpPr>
        <dsp:cNvPr id="0" name=""/>
        <dsp:cNvSpPr/>
      </dsp:nvSpPr>
      <dsp:spPr>
        <a:xfrm>
          <a:off x="6292426" y="2046206"/>
          <a:ext cx="0" cy="365394"/>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8B24CE-72AB-4EED-898A-0F10FFC56F4F}">
      <dsp:nvSpPr>
        <dsp:cNvPr id="0" name=""/>
        <dsp:cNvSpPr/>
      </dsp:nvSpPr>
      <dsp:spPr>
        <a:xfrm>
          <a:off x="6255887" y="2411601"/>
          <a:ext cx="73078" cy="7307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D23DF8-A88E-4841-97F7-DA1144B3FC9A}">
      <dsp:nvSpPr>
        <dsp:cNvPr id="0" name=""/>
        <dsp:cNvSpPr/>
      </dsp:nvSpPr>
      <dsp:spPr>
        <a:xfrm rot="10800000">
          <a:off x="7441129" y="1607734"/>
          <a:ext cx="1292290" cy="438472"/>
        </a:xfrm>
        <a:prstGeom prst="homePlate">
          <a:avLst>
            <a:gd name="adj" fmla="val 4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en-GB" sz="1100" kern="1200" noProof="0" dirty="0"/>
            <a:t>5</a:t>
          </a:r>
        </a:p>
      </dsp:txBody>
      <dsp:txXfrm rot="10800000">
        <a:off x="7528823" y="1607734"/>
        <a:ext cx="1204596" cy="438472"/>
      </dsp:txXfrm>
    </dsp:sp>
    <dsp:sp modelId="{AD1C2786-94B6-4A29-87D4-8ADB1C16540C}">
      <dsp:nvSpPr>
        <dsp:cNvPr id="0" name=""/>
        <dsp:cNvSpPr/>
      </dsp:nvSpPr>
      <dsp:spPr>
        <a:xfrm>
          <a:off x="7189850" y="0"/>
          <a:ext cx="1794847" cy="1169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endParaRPr lang="en-GB" sz="1100" kern="1200" noProof="0" dirty="0"/>
        </a:p>
      </dsp:txBody>
      <dsp:txXfrm>
        <a:off x="7189850" y="0"/>
        <a:ext cx="1794847" cy="1169261"/>
      </dsp:txXfrm>
    </dsp:sp>
    <dsp:sp modelId="{EBC439CA-582A-4A4E-A2B4-9A5C268F7BB7}">
      <dsp:nvSpPr>
        <dsp:cNvPr id="0" name=""/>
        <dsp:cNvSpPr/>
      </dsp:nvSpPr>
      <dsp:spPr>
        <a:xfrm>
          <a:off x="8087274" y="1242339"/>
          <a:ext cx="0" cy="365394"/>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F321FCA-949E-4FAB-834A-80606656C1A4}">
      <dsp:nvSpPr>
        <dsp:cNvPr id="0" name=""/>
        <dsp:cNvSpPr/>
      </dsp:nvSpPr>
      <dsp:spPr>
        <a:xfrm>
          <a:off x="8050735" y="1169261"/>
          <a:ext cx="73078" cy="7307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337E11A-3F28-4551-AB7D-4AACEF7F5086}" type="datetime1">
              <a:rPr lang="en-GB" smtClean="0"/>
              <a:t>29/03/2023</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0354338-D2CE-4AD9-88CC-F07324AF15B9}" type="slidenum">
              <a:rPr lang="en-GB" smtClean="0"/>
              <a:t>‹#›</a:t>
            </a:fld>
            <a:endParaRPr lang="en-GB" dirty="0"/>
          </a:p>
        </p:txBody>
      </p:sp>
    </p:spTree>
    <p:extLst>
      <p:ext uri="{BB962C8B-B14F-4D97-AF65-F5344CB8AC3E}">
        <p14:creationId xmlns:p14="http://schemas.microsoft.com/office/powerpoint/2010/main" val="21725375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86403C-7EA4-40CF-AA98-F4C58FAD75E3}" type="datetime1">
              <a:rPr lang="en-GB" smtClean="0"/>
              <a:pPr/>
              <a:t>29/03/2023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394154B-F4A3-483A-917E-306EE56506CE}" type="slidenum">
              <a:rPr lang="en-GB" noProof="0" smtClean="0"/>
              <a:t>‹#›</a:t>
            </a:fld>
            <a:endParaRPr lang="en-GB" noProof="0" dirty="0"/>
          </a:p>
        </p:txBody>
      </p:sp>
    </p:spTree>
    <p:extLst>
      <p:ext uri="{BB962C8B-B14F-4D97-AF65-F5344CB8AC3E}">
        <p14:creationId xmlns:p14="http://schemas.microsoft.com/office/powerpoint/2010/main" val="3891243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10"/>
          </p:nvPr>
        </p:nvSpPr>
        <p:spPr/>
        <p:txBody>
          <a:bodyPr rtlCol="0"/>
          <a:lstStyle/>
          <a:p>
            <a:pPr rtl="0"/>
            <a:fld id="{0394154B-F4A3-483A-917E-306EE56506CE}" type="slidenum">
              <a:rPr lang="en-GB" smtClean="0"/>
              <a:t>1</a:t>
            </a:fld>
            <a:endParaRPr lang="en-GB" dirty="0"/>
          </a:p>
        </p:txBody>
      </p:sp>
    </p:spTree>
    <p:extLst>
      <p:ext uri="{BB962C8B-B14F-4D97-AF65-F5344CB8AC3E}">
        <p14:creationId xmlns:p14="http://schemas.microsoft.com/office/powerpoint/2010/main" val="3349630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rtl="0"/>
            <a:fld id="{F8FE2A43-5138-4860-AB74-4F4A2B8E93B5}" type="datetime1">
              <a:rPr lang="en-GB" noProof="0" smtClean="0"/>
              <a:t>29/03/2023</a:t>
            </a:fld>
            <a:endParaRPr lang="en-GB" noProof="0" dirty="0"/>
          </a:p>
        </p:txBody>
      </p:sp>
      <p:sp>
        <p:nvSpPr>
          <p:cNvPr id="5" name="Footer Placeholder 4"/>
          <p:cNvSpPr>
            <a:spLocks noGrp="1"/>
          </p:cNvSpPr>
          <p:nvPr>
            <p:ph type="ftr" sz="quarter" idx="11"/>
          </p:nvPr>
        </p:nvSpPr>
        <p:spPr/>
        <p:txBody>
          <a:bodyPr/>
          <a:lstStyle/>
          <a:p>
            <a:pPr rtl="0"/>
            <a:endParaRPr lang="en-GB" noProof="0" dirty="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dirty="0"/>
          </a:p>
        </p:txBody>
      </p:sp>
    </p:spTree>
    <p:extLst>
      <p:ext uri="{BB962C8B-B14F-4D97-AF65-F5344CB8AC3E}">
        <p14:creationId xmlns:p14="http://schemas.microsoft.com/office/powerpoint/2010/main" val="2420001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0"/>
            <a:fld id="{4986DED3-2715-4D7A-BC46-BCA0C03EB723}" type="datetime1">
              <a:rPr lang="en-GB" noProof="0" smtClean="0"/>
              <a:t>29/03/2023</a:t>
            </a:fld>
            <a:endParaRPr lang="en-GB" noProof="0" dirty="0"/>
          </a:p>
        </p:txBody>
      </p:sp>
      <p:sp>
        <p:nvSpPr>
          <p:cNvPr id="6" name="Footer Placeholder 5"/>
          <p:cNvSpPr>
            <a:spLocks noGrp="1"/>
          </p:cNvSpPr>
          <p:nvPr>
            <p:ph type="ftr" sz="quarter" idx="11"/>
          </p:nvPr>
        </p:nvSpPr>
        <p:spPr/>
        <p:txBody>
          <a:bodyPr/>
          <a:lstStyle/>
          <a:p>
            <a:pPr rtl="0"/>
            <a:endParaRPr lang="en-GB" noProof="0" dirty="0"/>
          </a:p>
        </p:txBody>
      </p:sp>
      <p:sp>
        <p:nvSpPr>
          <p:cNvPr id="7" name="Slide Number Placeholder 6"/>
          <p:cNvSpPr>
            <a:spLocks noGrp="1"/>
          </p:cNvSpPr>
          <p:nvPr>
            <p:ph type="sldNum" sz="quarter" idx="12"/>
          </p:nvPr>
        </p:nvSpPr>
        <p:spPr/>
        <p:txBody>
          <a:bodyPr/>
          <a:lstStyle/>
          <a:p>
            <a:pPr rtl="0"/>
            <a:fld id="{D57F1E4F-1CFF-5643-939E-217C01CDF565}" type="slidenum">
              <a:rPr lang="en-GB" noProof="0" smtClean="0"/>
              <a:pPr/>
              <a:t>‹#›</a:t>
            </a:fld>
            <a:endParaRPr lang="en-GB" noProof="0" dirty="0"/>
          </a:p>
        </p:txBody>
      </p:sp>
    </p:spTree>
    <p:extLst>
      <p:ext uri="{BB962C8B-B14F-4D97-AF65-F5344CB8AC3E}">
        <p14:creationId xmlns:p14="http://schemas.microsoft.com/office/powerpoint/2010/main" val="360297333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pPr rtl="0"/>
            <a:fld id="{4986DED3-2715-4D7A-BC46-BCA0C03EB723}" type="datetime1">
              <a:rPr lang="en-GB" noProof="0" smtClean="0"/>
              <a:t>29/03/2023</a:t>
            </a:fld>
            <a:endParaRPr lang="en-GB" noProof="0" dirty="0"/>
          </a:p>
        </p:txBody>
      </p:sp>
      <p:sp>
        <p:nvSpPr>
          <p:cNvPr id="5" name="Footer Placeholder 4"/>
          <p:cNvSpPr>
            <a:spLocks noGrp="1"/>
          </p:cNvSpPr>
          <p:nvPr>
            <p:ph type="ftr" sz="quarter" idx="11"/>
          </p:nvPr>
        </p:nvSpPr>
        <p:spPr/>
        <p:txBody>
          <a:bodyPr/>
          <a:lstStyle/>
          <a:p>
            <a:pPr rtl="0"/>
            <a:endParaRPr lang="en-GB" noProof="0" dirty="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dirty="0"/>
          </a:p>
        </p:txBody>
      </p:sp>
    </p:spTree>
    <p:extLst>
      <p:ext uri="{BB962C8B-B14F-4D97-AF65-F5344CB8AC3E}">
        <p14:creationId xmlns:p14="http://schemas.microsoft.com/office/powerpoint/2010/main" val="42140277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pPr rtl="0"/>
            <a:fld id="{4986DED3-2715-4D7A-BC46-BCA0C03EB723}" type="datetime1">
              <a:rPr lang="en-GB" noProof="0" smtClean="0"/>
              <a:t>29/03/2023</a:t>
            </a:fld>
            <a:endParaRPr lang="en-GB" noProof="0" dirty="0"/>
          </a:p>
        </p:txBody>
      </p:sp>
      <p:sp>
        <p:nvSpPr>
          <p:cNvPr id="5" name="Footer Placeholder 4"/>
          <p:cNvSpPr>
            <a:spLocks noGrp="1"/>
          </p:cNvSpPr>
          <p:nvPr>
            <p:ph type="ftr" sz="quarter" idx="11"/>
          </p:nvPr>
        </p:nvSpPr>
        <p:spPr/>
        <p:txBody>
          <a:bodyPr/>
          <a:lstStyle/>
          <a:p>
            <a:pPr rtl="0"/>
            <a:endParaRPr lang="en-GB" noProof="0" dirty="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2529858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fld id="{4986DED3-2715-4D7A-BC46-BCA0C03EB723}" type="datetime1">
              <a:rPr lang="en-GB" noProof="0" smtClean="0"/>
              <a:t>29/03/2023</a:t>
            </a:fld>
            <a:endParaRPr lang="en-GB" noProof="0" dirty="0"/>
          </a:p>
        </p:txBody>
      </p:sp>
      <p:sp>
        <p:nvSpPr>
          <p:cNvPr id="5" name="Footer Placeholder 4"/>
          <p:cNvSpPr>
            <a:spLocks noGrp="1"/>
          </p:cNvSpPr>
          <p:nvPr>
            <p:ph type="ftr" sz="quarter" idx="11"/>
          </p:nvPr>
        </p:nvSpPr>
        <p:spPr/>
        <p:txBody>
          <a:bodyPr/>
          <a:lstStyle/>
          <a:p>
            <a:pPr rtl="0"/>
            <a:endParaRPr lang="en-GB" noProof="0" dirty="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dirty="0"/>
          </a:p>
        </p:txBody>
      </p:sp>
    </p:spTree>
    <p:extLst>
      <p:ext uri="{BB962C8B-B14F-4D97-AF65-F5344CB8AC3E}">
        <p14:creationId xmlns:p14="http://schemas.microsoft.com/office/powerpoint/2010/main" val="323752060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rtl="0"/>
            <a:fld id="{4986DED3-2715-4D7A-BC46-BCA0C03EB723}" type="datetime1">
              <a:rPr lang="en-GB" noProof="0" smtClean="0"/>
              <a:t>29/03/2023</a:t>
            </a:fld>
            <a:endParaRPr lang="en-GB" noProof="0" dirty="0"/>
          </a:p>
        </p:txBody>
      </p:sp>
      <p:sp>
        <p:nvSpPr>
          <p:cNvPr id="4" name="Footer Placeholder 4"/>
          <p:cNvSpPr>
            <a:spLocks noGrp="1"/>
          </p:cNvSpPr>
          <p:nvPr>
            <p:ph type="ftr" sz="quarter" idx="11"/>
          </p:nvPr>
        </p:nvSpPr>
        <p:spPr/>
        <p:txBody>
          <a:bodyPr/>
          <a:lstStyle/>
          <a:p>
            <a:pPr rtl="0"/>
            <a:endParaRPr lang="en-GB" noProof="0" dirty="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dirty="0"/>
          </a:p>
        </p:txBody>
      </p:sp>
    </p:spTree>
    <p:extLst>
      <p:ext uri="{BB962C8B-B14F-4D97-AF65-F5344CB8AC3E}">
        <p14:creationId xmlns:p14="http://schemas.microsoft.com/office/powerpoint/2010/main" val="331252563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rtl="0"/>
            <a:fld id="{4986DED3-2715-4D7A-BC46-BCA0C03EB723}" type="datetime1">
              <a:rPr lang="en-GB" noProof="0" smtClean="0"/>
              <a:t>29/03/2023</a:t>
            </a:fld>
            <a:endParaRPr lang="en-GB" noProof="0" dirty="0"/>
          </a:p>
        </p:txBody>
      </p:sp>
      <p:sp>
        <p:nvSpPr>
          <p:cNvPr id="4" name="Footer Placeholder 4"/>
          <p:cNvSpPr>
            <a:spLocks noGrp="1"/>
          </p:cNvSpPr>
          <p:nvPr>
            <p:ph type="ftr" sz="quarter" idx="11"/>
          </p:nvPr>
        </p:nvSpPr>
        <p:spPr/>
        <p:txBody>
          <a:bodyPr/>
          <a:lstStyle/>
          <a:p>
            <a:pPr rtl="0"/>
            <a:endParaRPr lang="en-GB" noProof="0" dirty="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dirty="0"/>
          </a:p>
        </p:txBody>
      </p:sp>
    </p:spTree>
    <p:extLst>
      <p:ext uri="{BB962C8B-B14F-4D97-AF65-F5344CB8AC3E}">
        <p14:creationId xmlns:p14="http://schemas.microsoft.com/office/powerpoint/2010/main" val="153893413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fld id="{2CCF9BB6-3F02-42B9-AD5D-4A45A1A6A9B6}" type="datetime1">
              <a:rPr lang="en-GB" noProof="0" smtClean="0"/>
              <a:t>29/03/2023</a:t>
            </a:fld>
            <a:endParaRPr lang="en-GB" noProof="0" dirty="0"/>
          </a:p>
        </p:txBody>
      </p:sp>
      <p:sp>
        <p:nvSpPr>
          <p:cNvPr id="5" name="Footer Placeholder 4"/>
          <p:cNvSpPr>
            <a:spLocks noGrp="1"/>
          </p:cNvSpPr>
          <p:nvPr>
            <p:ph type="ftr" sz="quarter" idx="11"/>
          </p:nvPr>
        </p:nvSpPr>
        <p:spPr/>
        <p:txBody>
          <a:bodyPr/>
          <a:lstStyle/>
          <a:p>
            <a:pPr rtl="0"/>
            <a:endParaRPr lang="en-GB" noProof="0" dirty="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dirty="0"/>
          </a:p>
        </p:txBody>
      </p:sp>
    </p:spTree>
    <p:extLst>
      <p:ext uri="{BB962C8B-B14F-4D97-AF65-F5344CB8AC3E}">
        <p14:creationId xmlns:p14="http://schemas.microsoft.com/office/powerpoint/2010/main" val="3559557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fld id="{FEAD9890-0433-4F7F-BA67-E2680E15377C}" type="datetime1">
              <a:rPr lang="en-GB" noProof="0" smtClean="0"/>
              <a:t>29/03/2023</a:t>
            </a:fld>
            <a:endParaRPr lang="en-GB" noProof="0" dirty="0"/>
          </a:p>
        </p:txBody>
      </p:sp>
      <p:sp>
        <p:nvSpPr>
          <p:cNvPr id="5" name="Footer Placeholder 4"/>
          <p:cNvSpPr>
            <a:spLocks noGrp="1"/>
          </p:cNvSpPr>
          <p:nvPr>
            <p:ph type="ftr" sz="quarter" idx="11"/>
          </p:nvPr>
        </p:nvSpPr>
        <p:spPr/>
        <p:txBody>
          <a:bodyPr/>
          <a:lstStyle/>
          <a:p>
            <a:pPr rtl="0"/>
            <a:endParaRPr lang="en-GB" noProof="0" dirty="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dirty="0"/>
          </a:p>
        </p:txBody>
      </p:sp>
    </p:spTree>
    <p:extLst>
      <p:ext uri="{BB962C8B-B14F-4D97-AF65-F5344CB8AC3E}">
        <p14:creationId xmlns:p14="http://schemas.microsoft.com/office/powerpoint/2010/main" val="1191467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pPr rtl="0"/>
            <a:fld id="{752A23E8-09AE-4A25-ABA1-61EE792C4EDB}" type="datetime1">
              <a:rPr lang="en-GB" noProof="0" smtClean="0"/>
              <a:t>29/03/2023</a:t>
            </a:fld>
            <a:endParaRPr lang="en-GB" noProof="0" dirty="0"/>
          </a:p>
        </p:txBody>
      </p:sp>
      <p:sp>
        <p:nvSpPr>
          <p:cNvPr id="5" name="Footer Placeholder 4"/>
          <p:cNvSpPr>
            <a:spLocks noGrp="1"/>
          </p:cNvSpPr>
          <p:nvPr>
            <p:ph type="ftr" sz="quarter" idx="11"/>
          </p:nvPr>
        </p:nvSpPr>
        <p:spPr/>
        <p:txBody>
          <a:bodyPr/>
          <a:lstStyle/>
          <a:p>
            <a:pPr rtl="0"/>
            <a:endParaRPr lang="en-GB" noProof="0" dirty="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dirty="0"/>
          </a:p>
        </p:txBody>
      </p:sp>
    </p:spTree>
    <p:extLst>
      <p:ext uri="{BB962C8B-B14F-4D97-AF65-F5344CB8AC3E}">
        <p14:creationId xmlns:p14="http://schemas.microsoft.com/office/powerpoint/2010/main" val="145511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fld id="{9B00D218-F28F-4FCC-91F6-E78F8FC75081}" type="datetime1">
              <a:rPr lang="en-GB" noProof="0" smtClean="0"/>
              <a:t>29/03/2023</a:t>
            </a:fld>
            <a:endParaRPr lang="en-GB" noProof="0" dirty="0"/>
          </a:p>
        </p:txBody>
      </p:sp>
      <p:sp>
        <p:nvSpPr>
          <p:cNvPr id="5" name="Footer Placeholder 4"/>
          <p:cNvSpPr>
            <a:spLocks noGrp="1"/>
          </p:cNvSpPr>
          <p:nvPr>
            <p:ph type="ftr" sz="quarter" idx="11"/>
          </p:nvPr>
        </p:nvSpPr>
        <p:spPr/>
        <p:txBody>
          <a:bodyPr/>
          <a:lstStyle/>
          <a:p>
            <a:pPr rtl="0"/>
            <a:endParaRPr lang="en-GB" noProof="0" dirty="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dirty="0"/>
          </a:p>
        </p:txBody>
      </p:sp>
    </p:spTree>
    <p:extLst>
      <p:ext uri="{BB962C8B-B14F-4D97-AF65-F5344CB8AC3E}">
        <p14:creationId xmlns:p14="http://schemas.microsoft.com/office/powerpoint/2010/main" val="2391881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rtl="0"/>
            <a:fld id="{7FE60ADC-2497-42BF-B7B9-05364B6B8EE2}" type="datetime1">
              <a:rPr lang="en-GB" noProof="0" smtClean="0"/>
              <a:t>29/03/2023</a:t>
            </a:fld>
            <a:endParaRPr lang="en-GB" noProof="0" dirty="0"/>
          </a:p>
        </p:txBody>
      </p:sp>
      <p:sp>
        <p:nvSpPr>
          <p:cNvPr id="6" name="Footer Placeholder 5"/>
          <p:cNvSpPr>
            <a:spLocks noGrp="1"/>
          </p:cNvSpPr>
          <p:nvPr>
            <p:ph type="ftr" sz="quarter" idx="11"/>
          </p:nvPr>
        </p:nvSpPr>
        <p:spPr/>
        <p:txBody>
          <a:bodyPr/>
          <a:lstStyle/>
          <a:p>
            <a:pPr rtl="0"/>
            <a:endParaRPr lang="en-GB" noProof="0" dirty="0"/>
          </a:p>
        </p:txBody>
      </p:sp>
      <p:sp>
        <p:nvSpPr>
          <p:cNvPr id="7" name="Slide Number Placeholder 6"/>
          <p:cNvSpPr>
            <a:spLocks noGrp="1"/>
          </p:cNvSpPr>
          <p:nvPr>
            <p:ph type="sldNum" sz="quarter" idx="12"/>
          </p:nvPr>
        </p:nvSpPr>
        <p:spPr/>
        <p:txBody>
          <a:bodyPr/>
          <a:lstStyle/>
          <a:p>
            <a:pPr rtl="0"/>
            <a:fld id="{D57F1E4F-1CFF-5643-939E-217C01CDF565}" type="slidenum">
              <a:rPr lang="en-GB" noProof="0" smtClean="0"/>
              <a:pPr/>
              <a:t>‹#›</a:t>
            </a:fld>
            <a:endParaRPr lang="en-GB" noProof="0" dirty="0"/>
          </a:p>
        </p:txBody>
      </p:sp>
    </p:spTree>
    <p:extLst>
      <p:ext uri="{BB962C8B-B14F-4D97-AF65-F5344CB8AC3E}">
        <p14:creationId xmlns:p14="http://schemas.microsoft.com/office/powerpoint/2010/main" val="2775151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rtl="0"/>
            <a:fld id="{4F48196D-606B-4E28-9825-9D60907BA613}" type="datetime1">
              <a:rPr lang="en-GB" noProof="0" smtClean="0"/>
              <a:t>29/03/2023</a:t>
            </a:fld>
            <a:endParaRPr lang="en-GB" noProof="0" dirty="0"/>
          </a:p>
        </p:txBody>
      </p:sp>
      <p:sp>
        <p:nvSpPr>
          <p:cNvPr id="8" name="Footer Placeholder 7"/>
          <p:cNvSpPr>
            <a:spLocks noGrp="1"/>
          </p:cNvSpPr>
          <p:nvPr>
            <p:ph type="ftr" sz="quarter" idx="11"/>
          </p:nvPr>
        </p:nvSpPr>
        <p:spPr/>
        <p:txBody>
          <a:bodyPr/>
          <a:lstStyle/>
          <a:p>
            <a:pPr rtl="0"/>
            <a:endParaRPr lang="en-GB" noProof="0" dirty="0"/>
          </a:p>
        </p:txBody>
      </p:sp>
      <p:sp>
        <p:nvSpPr>
          <p:cNvPr id="9" name="Slide Number Placeholder 8"/>
          <p:cNvSpPr>
            <a:spLocks noGrp="1"/>
          </p:cNvSpPr>
          <p:nvPr>
            <p:ph type="sldNum" sz="quarter" idx="12"/>
          </p:nvPr>
        </p:nvSpPr>
        <p:spPr/>
        <p:txBody>
          <a:bodyPr/>
          <a:lstStyle/>
          <a:p>
            <a:pPr rtl="0"/>
            <a:fld id="{D57F1E4F-1CFF-5643-939E-217C01CDF565}" type="slidenum">
              <a:rPr lang="en-GB" noProof="0" smtClean="0"/>
              <a:pPr/>
              <a:t>‹#›</a:t>
            </a:fld>
            <a:endParaRPr lang="en-GB" noProof="0" dirty="0"/>
          </a:p>
        </p:txBody>
      </p:sp>
    </p:spTree>
    <p:extLst>
      <p:ext uri="{BB962C8B-B14F-4D97-AF65-F5344CB8AC3E}">
        <p14:creationId xmlns:p14="http://schemas.microsoft.com/office/powerpoint/2010/main" val="3931023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pPr rtl="0"/>
            <a:fld id="{7698F41F-86BF-4C66-9AE0-F332E373598B}" type="datetime1">
              <a:rPr lang="en-GB" noProof="0" smtClean="0"/>
              <a:t>29/03/2023</a:t>
            </a:fld>
            <a:endParaRPr lang="en-GB" noProof="0" dirty="0"/>
          </a:p>
        </p:txBody>
      </p:sp>
      <p:sp>
        <p:nvSpPr>
          <p:cNvPr id="5" name="Footer Placeholder 3"/>
          <p:cNvSpPr>
            <a:spLocks noGrp="1"/>
          </p:cNvSpPr>
          <p:nvPr>
            <p:ph type="ftr" sz="quarter" idx="11"/>
          </p:nvPr>
        </p:nvSpPr>
        <p:spPr/>
        <p:txBody>
          <a:bodyPr/>
          <a:lstStyle/>
          <a:p>
            <a:pPr rtl="0"/>
            <a:endParaRPr lang="en-GB" noProof="0" dirty="0"/>
          </a:p>
        </p:txBody>
      </p:sp>
      <p:sp>
        <p:nvSpPr>
          <p:cNvPr id="6" name="Slide Number Placeholder 4"/>
          <p:cNvSpPr>
            <a:spLocks noGrp="1"/>
          </p:cNvSpPr>
          <p:nvPr>
            <p:ph type="sldNum" sz="quarter" idx="12"/>
          </p:nvPr>
        </p:nvSpPr>
        <p:spPr/>
        <p:txBody>
          <a:bodyPr/>
          <a:lstStyle/>
          <a:p>
            <a:pPr rtl="0"/>
            <a:fld id="{D57F1E4F-1CFF-5643-939E-217C01CDF565}" type="slidenum">
              <a:rPr lang="en-GB" noProof="0" smtClean="0"/>
              <a:pPr/>
              <a:t>‹#›</a:t>
            </a:fld>
            <a:endParaRPr lang="en-GB" noProof="0" dirty="0"/>
          </a:p>
        </p:txBody>
      </p:sp>
    </p:spTree>
    <p:extLst>
      <p:ext uri="{BB962C8B-B14F-4D97-AF65-F5344CB8AC3E}">
        <p14:creationId xmlns:p14="http://schemas.microsoft.com/office/powerpoint/2010/main" val="1837850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pPr rtl="0"/>
            <a:fld id="{BB46DE0F-1A45-45C1-99E8-037B8AE282FE}" type="datetime1">
              <a:rPr lang="en-GB" noProof="0" smtClean="0"/>
              <a:t>29/03/2023</a:t>
            </a:fld>
            <a:endParaRPr lang="en-GB" noProof="0" dirty="0"/>
          </a:p>
        </p:txBody>
      </p:sp>
      <p:sp>
        <p:nvSpPr>
          <p:cNvPr id="5" name="Footer Placeholder 2"/>
          <p:cNvSpPr>
            <a:spLocks noGrp="1"/>
          </p:cNvSpPr>
          <p:nvPr>
            <p:ph type="ftr" sz="quarter" idx="11"/>
          </p:nvPr>
        </p:nvSpPr>
        <p:spPr/>
        <p:txBody>
          <a:bodyPr/>
          <a:lstStyle/>
          <a:p>
            <a:pPr rtl="0"/>
            <a:endParaRPr lang="en-GB" noProof="0" dirty="0"/>
          </a:p>
        </p:txBody>
      </p:sp>
      <p:sp>
        <p:nvSpPr>
          <p:cNvPr id="6" name="Slide Number Placeholder 3"/>
          <p:cNvSpPr>
            <a:spLocks noGrp="1"/>
          </p:cNvSpPr>
          <p:nvPr>
            <p:ph type="sldNum" sz="quarter" idx="12"/>
          </p:nvPr>
        </p:nvSpPr>
        <p:spPr/>
        <p:txBody>
          <a:bodyPr/>
          <a:lstStyle/>
          <a:p>
            <a:pPr rtl="0"/>
            <a:fld id="{D57F1E4F-1CFF-5643-939E-217C01CDF565}" type="slidenum">
              <a:rPr lang="en-GB" noProof="0" smtClean="0"/>
              <a:pPr/>
              <a:t>‹#›</a:t>
            </a:fld>
            <a:endParaRPr lang="en-GB" noProof="0" dirty="0"/>
          </a:p>
        </p:txBody>
      </p:sp>
    </p:spTree>
    <p:extLst>
      <p:ext uri="{BB962C8B-B14F-4D97-AF65-F5344CB8AC3E}">
        <p14:creationId xmlns:p14="http://schemas.microsoft.com/office/powerpoint/2010/main" val="49471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pPr rtl="0"/>
            <a:fld id="{D94FFC71-01F9-47AD-986A-5B467643BD1D}" type="datetime1">
              <a:rPr lang="en-GB" noProof="0" smtClean="0"/>
              <a:t>29/03/2023</a:t>
            </a:fld>
            <a:endParaRPr lang="en-GB" noProof="0" dirty="0"/>
          </a:p>
        </p:txBody>
      </p:sp>
      <p:sp>
        <p:nvSpPr>
          <p:cNvPr id="5" name="Footer Placeholder 5"/>
          <p:cNvSpPr>
            <a:spLocks noGrp="1"/>
          </p:cNvSpPr>
          <p:nvPr>
            <p:ph type="ftr" sz="quarter" idx="11"/>
          </p:nvPr>
        </p:nvSpPr>
        <p:spPr/>
        <p:txBody>
          <a:bodyPr/>
          <a:lstStyle/>
          <a:p>
            <a:pPr rtl="0"/>
            <a:endParaRPr lang="en-GB" noProof="0" dirty="0"/>
          </a:p>
        </p:txBody>
      </p:sp>
      <p:sp>
        <p:nvSpPr>
          <p:cNvPr id="6" name="Slide Number Placeholder 6"/>
          <p:cNvSpPr>
            <a:spLocks noGrp="1"/>
          </p:cNvSpPr>
          <p:nvPr>
            <p:ph type="sldNum" sz="quarter" idx="12"/>
          </p:nvPr>
        </p:nvSpPr>
        <p:spPr/>
        <p:txBody>
          <a:bodyPr/>
          <a:lstStyle/>
          <a:p>
            <a:pPr rtl="0"/>
            <a:fld id="{D57F1E4F-1CFF-5643-939E-217C01CDF565}" type="slidenum">
              <a:rPr lang="en-GB" noProof="0" smtClean="0"/>
              <a:pPr/>
              <a:t>‹#›</a:t>
            </a:fld>
            <a:endParaRPr lang="en-GB" noProof="0" dirty="0"/>
          </a:p>
        </p:txBody>
      </p:sp>
    </p:spTree>
    <p:extLst>
      <p:ext uri="{BB962C8B-B14F-4D97-AF65-F5344CB8AC3E}">
        <p14:creationId xmlns:p14="http://schemas.microsoft.com/office/powerpoint/2010/main" val="2418758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0"/>
            <a:fld id="{A0BB54E1-CE5F-448E-9280-FC5091494EB7}" type="datetime1">
              <a:rPr lang="en-GB" noProof="0" smtClean="0"/>
              <a:t>29/03/2023</a:t>
            </a:fld>
            <a:endParaRPr lang="en-GB" noProof="0" dirty="0"/>
          </a:p>
        </p:txBody>
      </p:sp>
      <p:sp>
        <p:nvSpPr>
          <p:cNvPr id="6" name="Footer Placeholder 5"/>
          <p:cNvSpPr>
            <a:spLocks noGrp="1"/>
          </p:cNvSpPr>
          <p:nvPr>
            <p:ph type="ftr" sz="quarter" idx="11"/>
          </p:nvPr>
        </p:nvSpPr>
        <p:spPr/>
        <p:txBody>
          <a:bodyPr/>
          <a:lstStyle/>
          <a:p>
            <a:pPr rtl="0"/>
            <a:endParaRPr lang="en-GB" noProof="0" dirty="0"/>
          </a:p>
        </p:txBody>
      </p:sp>
      <p:sp>
        <p:nvSpPr>
          <p:cNvPr id="7" name="Slide Number Placeholder 6"/>
          <p:cNvSpPr>
            <a:spLocks noGrp="1"/>
          </p:cNvSpPr>
          <p:nvPr>
            <p:ph type="sldNum" sz="quarter" idx="12"/>
          </p:nvPr>
        </p:nvSpPr>
        <p:spPr/>
        <p:txBody>
          <a:bodyPr/>
          <a:lstStyle/>
          <a:p>
            <a:pPr rtl="0"/>
            <a:fld id="{D57F1E4F-1CFF-5643-939E-217C01CDF565}" type="slidenum">
              <a:rPr lang="en-GB" noProof="0" smtClean="0"/>
              <a:pPr/>
              <a:t>‹#›</a:t>
            </a:fld>
            <a:endParaRPr lang="en-GB" noProof="0" dirty="0"/>
          </a:p>
        </p:txBody>
      </p:sp>
    </p:spTree>
    <p:extLst>
      <p:ext uri="{BB962C8B-B14F-4D97-AF65-F5344CB8AC3E}">
        <p14:creationId xmlns:p14="http://schemas.microsoft.com/office/powerpoint/2010/main" val="4287591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rtl="0"/>
            <a:fld id="{4986DED3-2715-4D7A-BC46-BCA0C03EB723}" type="datetime1">
              <a:rPr lang="en-GB" noProof="0" smtClean="0"/>
              <a:t>29/03/2023</a:t>
            </a:fld>
            <a:endParaRPr lang="en-GB" noProof="0"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rtl="0"/>
            <a:endParaRPr lang="en-GB" noProof="0"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rtl="0"/>
            <a:fld id="{D57F1E4F-1CFF-5643-939E-217C01CDF565}" type="slidenum">
              <a:rPr lang="en-GB" noProof="0" smtClean="0"/>
              <a:pPr/>
              <a:t>‹#›</a:t>
            </a:fld>
            <a:endParaRPr lang="en-GB" noProof="0" dirty="0"/>
          </a:p>
        </p:txBody>
      </p:sp>
    </p:spTree>
    <p:extLst>
      <p:ext uri="{BB962C8B-B14F-4D97-AF65-F5344CB8AC3E}">
        <p14:creationId xmlns:p14="http://schemas.microsoft.com/office/powerpoint/2010/main" val="1884978928"/>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E423F-7192-4CEF-A3DE-67A5D88963FC}"/>
              </a:ext>
            </a:extLst>
          </p:cNvPr>
          <p:cNvSpPr>
            <a:spLocks noGrp="1"/>
          </p:cNvSpPr>
          <p:nvPr>
            <p:ph type="ctrTitle"/>
          </p:nvPr>
        </p:nvSpPr>
        <p:spPr>
          <a:xfrm>
            <a:off x="540279" y="3306524"/>
            <a:ext cx="3778870" cy="3114818"/>
          </a:xfrm>
        </p:spPr>
        <p:txBody>
          <a:bodyPr rtlCol="0">
            <a:normAutofit/>
          </a:bodyPr>
          <a:lstStyle/>
          <a:p>
            <a:pPr algn="ctr" rtl="0"/>
            <a:r>
              <a:rPr lang="en-GB" sz="4000" dirty="0">
                <a:solidFill>
                  <a:srgbClr val="FEFFFF"/>
                </a:solidFill>
              </a:rPr>
              <a:t>ADVANCED ANPR &amp; FRS SOLUTION</a:t>
            </a:r>
          </a:p>
        </p:txBody>
      </p:sp>
      <p:sp>
        <p:nvSpPr>
          <p:cNvPr id="3" name="Subtitle 2">
            <a:extLst>
              <a:ext uri="{FF2B5EF4-FFF2-40B4-BE49-F238E27FC236}">
                <a16:creationId xmlns:a16="http://schemas.microsoft.com/office/drawing/2014/main" id="{18F4C5B9-7CE7-4198-A777-E8552CCFF3A6}"/>
              </a:ext>
            </a:extLst>
          </p:cNvPr>
          <p:cNvSpPr>
            <a:spLocks noGrp="1"/>
          </p:cNvSpPr>
          <p:nvPr>
            <p:ph type="subTitle" idx="1"/>
          </p:nvPr>
        </p:nvSpPr>
        <p:spPr>
          <a:xfrm>
            <a:off x="464079" y="3306524"/>
            <a:ext cx="3778870" cy="544260"/>
          </a:xfrm>
        </p:spPr>
        <p:txBody>
          <a:bodyPr rtlCol="0" anchor="ctr">
            <a:normAutofit/>
          </a:bodyPr>
          <a:lstStyle/>
          <a:p>
            <a:pPr algn="ctr" rtl="0"/>
            <a:r>
              <a:rPr lang="en-GB" sz="2800" dirty="0">
                <a:solidFill>
                  <a:srgbClr val="FEFFFF"/>
                </a:solidFill>
              </a:rPr>
              <a:t>KVH-005</a:t>
            </a:r>
          </a:p>
        </p:txBody>
      </p:sp>
      <p:pic>
        <p:nvPicPr>
          <p:cNvPr id="7" name="Picture 6" descr="A close-up of an abstract drawing of city centre buildings">
            <a:extLst>
              <a:ext uri="{FF2B5EF4-FFF2-40B4-BE49-F238E27FC236}">
                <a16:creationId xmlns:a16="http://schemas.microsoft.com/office/drawing/2014/main" id="{9E8E76DD-36CE-456F-AE4B-0CA05DD4A062}"/>
              </a:ext>
            </a:extLst>
          </p:cNvPr>
          <p:cNvPicPr>
            <a:picLocks noChangeAspect="1"/>
          </p:cNvPicPr>
          <p:nvPr/>
        </p:nvPicPr>
        <p:blipFill rotWithShape="1">
          <a:blip r:embed="rId3"/>
          <a:srcRect l="23282" t="24102" r="20509"/>
          <a:stretch/>
        </p:blipFill>
        <p:spPr>
          <a:xfrm>
            <a:off x="4639732" y="10"/>
            <a:ext cx="7552267" cy="6857990"/>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DD11EFC2-00EA-DB34-F10C-C87864B94374}"/>
              </a:ext>
            </a:extLst>
          </p:cNvPr>
          <p:cNvPicPr>
            <a:picLocks noChangeAspect="1"/>
          </p:cNvPicPr>
          <p:nvPr/>
        </p:nvPicPr>
        <p:blipFill>
          <a:blip r:embed="rId4"/>
          <a:stretch>
            <a:fillRect/>
          </a:stretch>
        </p:blipFill>
        <p:spPr>
          <a:xfrm>
            <a:off x="804043" y="934048"/>
            <a:ext cx="3098941" cy="1775460"/>
          </a:xfrm>
          <a:prstGeom prst="rect">
            <a:avLst/>
          </a:prstGeom>
        </p:spPr>
      </p:pic>
    </p:spTree>
    <p:extLst>
      <p:ext uri="{BB962C8B-B14F-4D97-AF65-F5344CB8AC3E}">
        <p14:creationId xmlns:p14="http://schemas.microsoft.com/office/powerpoint/2010/main" val="1139014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57BB9-0366-CE46-0C2A-17526457F60C}"/>
              </a:ext>
            </a:extLst>
          </p:cNvPr>
          <p:cNvSpPr>
            <a:spLocks noGrp="1"/>
          </p:cNvSpPr>
          <p:nvPr>
            <p:ph type="title"/>
          </p:nvPr>
        </p:nvSpPr>
        <p:spPr>
          <a:xfrm>
            <a:off x="481271" y="266025"/>
            <a:ext cx="9568582" cy="687150"/>
          </a:xfrm>
        </p:spPr>
        <p:txBody>
          <a:bodyPr/>
          <a:lstStyle/>
          <a:p>
            <a:r>
              <a:rPr lang="en-GB" sz="3200" dirty="0"/>
              <a:t>TEAM / PROBLEM STATEMENT:</a:t>
            </a:r>
          </a:p>
        </p:txBody>
      </p:sp>
      <p:sp>
        <p:nvSpPr>
          <p:cNvPr id="3" name="Content Placeholder 2">
            <a:extLst>
              <a:ext uri="{FF2B5EF4-FFF2-40B4-BE49-F238E27FC236}">
                <a16:creationId xmlns:a16="http://schemas.microsoft.com/office/drawing/2014/main" id="{8BBD25D2-0CE1-BA4E-6B44-10852B74B047}"/>
              </a:ext>
            </a:extLst>
          </p:cNvPr>
          <p:cNvSpPr>
            <a:spLocks noGrp="1"/>
          </p:cNvSpPr>
          <p:nvPr>
            <p:ph idx="1"/>
          </p:nvPr>
        </p:nvSpPr>
        <p:spPr>
          <a:xfrm>
            <a:off x="481271" y="1240078"/>
            <a:ext cx="11656449" cy="5008322"/>
          </a:xfrm>
        </p:spPr>
        <p:txBody>
          <a:bodyPr>
            <a:normAutofit lnSpcReduction="10000"/>
          </a:bodyPr>
          <a:lstStyle/>
          <a:p>
            <a:r>
              <a:rPr lang="en-GB" dirty="0"/>
              <a:t>PSID                                    :  KVH-005</a:t>
            </a:r>
          </a:p>
          <a:p>
            <a:endParaRPr lang="en-GB" dirty="0"/>
          </a:p>
          <a:p>
            <a:r>
              <a:rPr lang="en-GB" dirty="0"/>
              <a:t>Problem statement          :  Advanced ANPR &amp; FRS Solution.</a:t>
            </a:r>
          </a:p>
          <a:p>
            <a:endParaRPr lang="en-GB" dirty="0"/>
          </a:p>
          <a:p>
            <a:r>
              <a:rPr lang="en-GB" dirty="0"/>
              <a:t>Team Name                      :  [NAS]^2</a:t>
            </a:r>
          </a:p>
          <a:p>
            <a:endParaRPr lang="en-GB" dirty="0"/>
          </a:p>
          <a:p>
            <a:r>
              <a:rPr lang="en-GB" dirty="0"/>
              <a:t>Team Leader                    :  </a:t>
            </a:r>
            <a:r>
              <a:rPr lang="en-GB" dirty="0" err="1"/>
              <a:t>Abarajith</a:t>
            </a:r>
            <a:r>
              <a:rPr lang="en-GB" dirty="0"/>
              <a:t> S</a:t>
            </a:r>
          </a:p>
          <a:p>
            <a:endParaRPr lang="en-GB" dirty="0"/>
          </a:p>
          <a:p>
            <a:r>
              <a:rPr lang="en-GB" dirty="0"/>
              <a:t>Team Members                : </a:t>
            </a:r>
            <a:r>
              <a:rPr lang="en-GB" dirty="0" err="1"/>
              <a:t>Abarajith</a:t>
            </a:r>
            <a:r>
              <a:rPr lang="en-GB" dirty="0"/>
              <a:t> S, </a:t>
            </a:r>
            <a:r>
              <a:rPr lang="en-GB" dirty="0" err="1"/>
              <a:t>Nakshatiraa</a:t>
            </a:r>
            <a:r>
              <a:rPr lang="en-GB" dirty="0"/>
              <a:t> K N, Navin R C, Shree Niranjana M, 									    Arvind M, Shriram V</a:t>
            </a:r>
          </a:p>
          <a:p>
            <a:endParaRPr lang="en-GB" dirty="0"/>
          </a:p>
          <a:p>
            <a:r>
              <a:rPr lang="en-GB" dirty="0"/>
              <a:t>Institute Name                  :  Shiv Nadar University, Chennai.</a:t>
            </a:r>
          </a:p>
          <a:p>
            <a:endParaRPr lang="en-GB" dirty="0"/>
          </a:p>
          <a:p>
            <a:endParaRPr lang="en-GB" dirty="0"/>
          </a:p>
        </p:txBody>
      </p:sp>
    </p:spTree>
    <p:extLst>
      <p:ext uri="{BB962C8B-B14F-4D97-AF65-F5344CB8AC3E}">
        <p14:creationId xmlns:p14="http://schemas.microsoft.com/office/powerpoint/2010/main" val="205151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995BC-C88F-349B-3DEA-276A75216DC8}"/>
              </a:ext>
            </a:extLst>
          </p:cNvPr>
          <p:cNvSpPr>
            <a:spLocks noGrp="1"/>
          </p:cNvSpPr>
          <p:nvPr>
            <p:ph type="title"/>
          </p:nvPr>
        </p:nvSpPr>
        <p:spPr>
          <a:xfrm>
            <a:off x="646111" y="452718"/>
            <a:ext cx="9404723" cy="730992"/>
          </a:xfrm>
        </p:spPr>
        <p:txBody>
          <a:bodyPr/>
          <a:lstStyle/>
          <a:p>
            <a:r>
              <a:rPr lang="en-GB" dirty="0"/>
              <a:t>IDEA</a:t>
            </a:r>
          </a:p>
        </p:txBody>
      </p:sp>
      <p:sp>
        <p:nvSpPr>
          <p:cNvPr id="3" name="Content Placeholder 2">
            <a:extLst>
              <a:ext uri="{FF2B5EF4-FFF2-40B4-BE49-F238E27FC236}">
                <a16:creationId xmlns:a16="http://schemas.microsoft.com/office/drawing/2014/main" id="{78B92384-EF71-FC2F-662C-83B2026171A2}"/>
              </a:ext>
            </a:extLst>
          </p:cNvPr>
          <p:cNvSpPr>
            <a:spLocks noGrp="1"/>
          </p:cNvSpPr>
          <p:nvPr>
            <p:ph idx="1"/>
          </p:nvPr>
        </p:nvSpPr>
        <p:spPr>
          <a:xfrm>
            <a:off x="300625" y="1240077"/>
            <a:ext cx="11661731" cy="926925"/>
          </a:xfrm>
        </p:spPr>
        <p:txBody>
          <a:bodyPr>
            <a:normAutofit fontScale="77500" lnSpcReduction="20000"/>
          </a:bodyPr>
          <a:lstStyle/>
          <a:p>
            <a:pPr algn="just">
              <a:lnSpc>
                <a:spcPct val="120000"/>
              </a:lnSpc>
              <a:spcAft>
                <a:spcPts val="800"/>
              </a:spcAft>
            </a:pPr>
            <a:r>
              <a:rPr lang="en-GB" sz="2100" dirty="0">
                <a:effectLst/>
                <a:latin typeface="Open Sans" panose="020B0606030504020204" pitchFamily="34" charset="0"/>
                <a:ea typeface="Times New Roman" panose="02020603050405020304" pitchFamily="18" charset="0"/>
                <a:cs typeface="Times New Roman" panose="02020603050405020304" pitchFamily="18" charset="0"/>
              </a:rPr>
              <a:t>This ANPR solution and FRS include software that runs on either the camera or a server. It automatically captures license plates in real time. Relying on well trained deep-learning models, the ANPR engine includes following features:</a:t>
            </a:r>
            <a:endParaRPr lang="en-GB" sz="2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20000"/>
              </a:lnSpc>
            </a:pPr>
            <a:endParaRPr lang="en-GB" dirty="0"/>
          </a:p>
        </p:txBody>
      </p:sp>
      <p:sp>
        <p:nvSpPr>
          <p:cNvPr id="4" name="TextBox 3">
            <a:extLst>
              <a:ext uri="{FF2B5EF4-FFF2-40B4-BE49-F238E27FC236}">
                <a16:creationId xmlns:a16="http://schemas.microsoft.com/office/drawing/2014/main" id="{2ED39E13-D33E-4DE6-B693-B3DA0BFAC36A}"/>
              </a:ext>
            </a:extLst>
          </p:cNvPr>
          <p:cNvSpPr txBox="1"/>
          <p:nvPr/>
        </p:nvSpPr>
        <p:spPr>
          <a:xfrm>
            <a:off x="6475959" y="2223369"/>
            <a:ext cx="5296422" cy="2313134"/>
          </a:xfrm>
          <a:prstGeom prst="rect">
            <a:avLst/>
          </a:prstGeom>
          <a:noFill/>
        </p:spPr>
        <p:txBody>
          <a:bodyPr wrap="square" rtlCol="0">
            <a:spAutoFit/>
          </a:bodyPr>
          <a:lstStyle/>
          <a:p>
            <a:pPr marL="342900" lvl="0" indent="-342900" algn="just">
              <a:lnSpc>
                <a:spcPts val="1800"/>
              </a:lnSpc>
              <a:spcAft>
                <a:spcPts val="800"/>
              </a:spcAft>
              <a:buSzPts val="1000"/>
              <a:buFont typeface="Symbol" panose="05050102010706020507" pitchFamily="18" charset="2"/>
              <a:buChar char=""/>
              <a:tabLst>
                <a:tab pos="457200" algn="l"/>
              </a:tabLst>
            </a:pPr>
            <a:r>
              <a:rPr lang="en-GB" sz="1400" dirty="0">
                <a:effectLst/>
                <a:latin typeface="Open Sans" panose="020B0606030504020204" pitchFamily="34" charset="0"/>
                <a:ea typeface="Times New Roman" panose="02020603050405020304" pitchFamily="18" charset="0"/>
                <a:cs typeface="Times New Roman" panose="02020603050405020304" pitchFamily="18" charset="0"/>
              </a:rPr>
              <a:t>Multiple lane operation</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00"/>
              </a:lnSpc>
              <a:spcAft>
                <a:spcPts val="800"/>
              </a:spcAft>
              <a:buSzPts val="1000"/>
              <a:buFont typeface="Symbol" panose="05050102010706020507" pitchFamily="18" charset="2"/>
              <a:buChar char=""/>
              <a:tabLst>
                <a:tab pos="457200" algn="l"/>
              </a:tabLst>
            </a:pPr>
            <a:r>
              <a:rPr lang="en-GB" sz="1400" dirty="0">
                <a:effectLst/>
                <a:latin typeface="Open Sans" panose="020B0606030504020204" pitchFamily="34" charset="0"/>
                <a:ea typeface="Times New Roman" panose="02020603050405020304" pitchFamily="18" charset="0"/>
                <a:cs typeface="Times New Roman" panose="02020603050405020304" pitchFamily="18" charset="0"/>
              </a:rPr>
              <a:t>Detects Over speeding and sends automated warnings</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00"/>
              </a:lnSpc>
              <a:spcAft>
                <a:spcPts val="800"/>
              </a:spcAft>
              <a:buSzPts val="1000"/>
              <a:buFont typeface="Symbol" panose="05050102010706020507" pitchFamily="18" charset="2"/>
              <a:buChar char=""/>
              <a:tabLst>
                <a:tab pos="457200" algn="l"/>
              </a:tabLst>
            </a:pPr>
            <a:r>
              <a:rPr lang="en-GB" sz="1400" dirty="0">
                <a:effectLst/>
                <a:latin typeface="Open Sans" panose="020B0606030504020204" pitchFamily="34" charset="0"/>
                <a:ea typeface="Times New Roman" panose="02020603050405020304" pitchFamily="18" charset="0"/>
                <a:cs typeface="Times New Roman" panose="02020603050405020304" pitchFamily="18" charset="0"/>
              </a:rPr>
              <a:t>Vehicular Tracking</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00"/>
              </a:lnSpc>
              <a:spcAft>
                <a:spcPts val="800"/>
              </a:spcAft>
              <a:buSzPts val="1000"/>
              <a:buFont typeface="Symbol" panose="05050102010706020507" pitchFamily="18" charset="2"/>
              <a:buChar char=""/>
              <a:tabLst>
                <a:tab pos="457200" algn="l"/>
              </a:tabLst>
            </a:pPr>
            <a:r>
              <a:rPr lang="en-GB" sz="1400" dirty="0">
                <a:effectLst/>
                <a:latin typeface="Open Sans" panose="020B0606030504020204" pitchFamily="34" charset="0"/>
                <a:ea typeface="Times New Roman" panose="02020603050405020304" pitchFamily="18" charset="0"/>
                <a:cs typeface="Times New Roman" panose="02020603050405020304" pitchFamily="18" charset="0"/>
              </a:rPr>
              <a:t>Updates date, time and location of the captured vehicle</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00"/>
              </a:lnSpc>
              <a:spcAft>
                <a:spcPts val="800"/>
              </a:spcAft>
              <a:buSzPts val="1000"/>
              <a:buFont typeface="Symbol" panose="05050102010706020507" pitchFamily="18" charset="2"/>
              <a:buChar char=""/>
              <a:tabLst>
                <a:tab pos="457200" algn="l"/>
              </a:tabLst>
            </a:pPr>
            <a:r>
              <a:rPr lang="en-GB" sz="1400" dirty="0">
                <a:effectLst/>
                <a:latin typeface="Open Sans" panose="020B0606030504020204" pitchFamily="34" charset="0"/>
                <a:ea typeface="Times New Roman" panose="02020603050405020304" pitchFamily="18" charset="0"/>
                <a:cs typeface="Times New Roman" panose="02020603050405020304" pitchFamily="18" charset="0"/>
              </a:rPr>
              <a:t>Cost-effective Technology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00"/>
              </a:lnSpc>
              <a:spcAft>
                <a:spcPts val="800"/>
              </a:spcAft>
              <a:buSzPts val="1000"/>
              <a:buFont typeface="Symbol" panose="05050102010706020507" pitchFamily="18" charset="2"/>
              <a:buChar char=""/>
              <a:tabLst>
                <a:tab pos="457200" algn="l"/>
              </a:tabLst>
            </a:pPr>
            <a:r>
              <a:rPr lang="en-GB" sz="1400" dirty="0">
                <a:effectLst/>
                <a:latin typeface="Open Sans" panose="020B0606030504020204" pitchFamily="34" charset="0"/>
                <a:ea typeface="Times New Roman" panose="02020603050405020304" pitchFamily="18" charset="0"/>
                <a:cs typeface="Times New Roman" panose="02020603050405020304" pitchFamily="18" charset="0"/>
              </a:rPr>
              <a:t>Procure data from cameras anywhere</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ts val="1800"/>
              </a:lnSpc>
              <a:spcAft>
                <a:spcPts val="800"/>
              </a:spcAft>
            </a:pPr>
            <a:r>
              <a:rPr lang="en-GB" sz="1400" dirty="0">
                <a:effectLst/>
                <a:latin typeface="Open Sans" panose="020B0606030504020204" pitchFamily="34" charset="0"/>
                <a:ea typeface="Times New Roman" panose="02020603050405020304" pitchFamily="18" charset="0"/>
                <a:cs typeface="Times New Roman" panose="02020603050405020304" pitchFamily="18" charset="0"/>
              </a:rPr>
              <a:t>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6B215F79-131F-8E1D-CD16-3A3F23A7D304}"/>
              </a:ext>
            </a:extLst>
          </p:cNvPr>
          <p:cNvSpPr txBox="1"/>
          <p:nvPr/>
        </p:nvSpPr>
        <p:spPr>
          <a:xfrm>
            <a:off x="787051" y="2278150"/>
            <a:ext cx="4928992" cy="3062377"/>
          </a:xfrm>
          <a:prstGeom prst="rect">
            <a:avLst/>
          </a:prstGeom>
          <a:noFill/>
        </p:spPr>
        <p:txBody>
          <a:bodyPr wrap="square" rtlCol="0">
            <a:spAutoFit/>
          </a:bodyPr>
          <a:lstStyle/>
          <a:p>
            <a:pPr marL="342900" lvl="0" indent="-342900" algn="just">
              <a:lnSpc>
                <a:spcPts val="1800"/>
              </a:lnSpc>
              <a:spcAft>
                <a:spcPts val="800"/>
              </a:spcAft>
              <a:buSzPts val="1000"/>
              <a:buFont typeface="Symbol" panose="05050102010706020507" pitchFamily="18" charset="2"/>
              <a:buChar char=""/>
              <a:tabLst>
                <a:tab pos="457200" algn="l"/>
              </a:tabLst>
            </a:pPr>
            <a:r>
              <a:rPr lang="en-GB" sz="1400" dirty="0">
                <a:effectLst/>
                <a:latin typeface="Open Sans" panose="020B0606030504020204" pitchFamily="34" charset="0"/>
                <a:ea typeface="Times New Roman" panose="02020603050405020304" pitchFamily="18" charset="0"/>
                <a:cs typeface="Times New Roman" panose="02020603050405020304" pitchFamily="18" charset="0"/>
              </a:rPr>
              <a:t>Multilingual Recognition Recognizes English, Hindi, Tamil, Telugu and other Indian languages.</a:t>
            </a:r>
          </a:p>
          <a:p>
            <a:pPr marL="342900" lvl="0" indent="-342900" algn="just">
              <a:lnSpc>
                <a:spcPts val="1800"/>
              </a:lnSpc>
              <a:spcAft>
                <a:spcPts val="800"/>
              </a:spcAft>
              <a:buSzPts val="1000"/>
              <a:buFont typeface="Symbol" panose="05050102010706020507" pitchFamily="18" charset="2"/>
              <a:buChar char=""/>
              <a:tabLst>
                <a:tab pos="457200" algn="l"/>
              </a:tabLst>
            </a:pPr>
            <a:r>
              <a:rPr lang="en-GB" sz="1400" dirty="0">
                <a:latin typeface="Open Sans" panose="020B0606030504020204" pitchFamily="34" charset="0"/>
                <a:ea typeface="Calibri" panose="020F0502020204030204" pitchFamily="34" charset="0"/>
                <a:cs typeface="Times New Roman" panose="02020603050405020304" pitchFamily="18" charset="0"/>
              </a:rPr>
              <a:t>AI Based vehicle attributes recognition </a:t>
            </a:r>
            <a:r>
              <a:rPr lang="fr-FR" sz="1400" b="0" i="0" dirty="0">
                <a:effectLst/>
                <a:latin typeface="Nunito" panose="020B0604020202020204" pitchFamily="2" charset="0"/>
              </a:rPr>
              <a:t>like </a:t>
            </a:r>
            <a:r>
              <a:rPr lang="fr-FR" sz="1400" b="0" i="0" dirty="0" err="1">
                <a:effectLst/>
                <a:latin typeface="Nunito" panose="020B0604020202020204" pitchFamily="2" charset="0"/>
              </a:rPr>
              <a:t>vehicle</a:t>
            </a:r>
            <a:r>
              <a:rPr lang="fr-FR" sz="1400" b="0" i="0" dirty="0">
                <a:effectLst/>
                <a:latin typeface="Nunito" panose="020B0604020202020204" pitchFamily="2" charset="0"/>
              </a:rPr>
              <a:t> type, </a:t>
            </a:r>
            <a:r>
              <a:rPr lang="fr-FR" sz="1400" b="0" i="0" dirty="0" err="1">
                <a:effectLst/>
                <a:latin typeface="Nunito" panose="020B0604020202020204" pitchFamily="2" charset="0"/>
              </a:rPr>
              <a:t>colour</a:t>
            </a:r>
            <a:r>
              <a:rPr lang="fr-FR" sz="1400" b="0" i="0" dirty="0">
                <a:effectLst/>
                <a:latin typeface="Nunito" panose="020B0604020202020204" pitchFamily="2" charset="0"/>
              </a:rPr>
              <a: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00"/>
              </a:lnSpc>
              <a:spcAft>
                <a:spcPts val="800"/>
              </a:spcAft>
              <a:buSzPts val="1000"/>
              <a:buFont typeface="Symbol" panose="05050102010706020507" pitchFamily="18" charset="2"/>
              <a:buChar char=""/>
              <a:tabLst>
                <a:tab pos="457200" algn="l"/>
              </a:tabLst>
            </a:pPr>
            <a:r>
              <a:rPr lang="en-GB" sz="1400" dirty="0">
                <a:effectLst/>
                <a:latin typeface="Open Sans" panose="020B0606030504020204" pitchFamily="34" charset="0"/>
                <a:ea typeface="Times New Roman" panose="02020603050405020304" pitchFamily="18" charset="0"/>
                <a:cs typeface="Times New Roman" panose="02020603050405020304" pitchFamily="18" charset="0"/>
              </a:rPr>
              <a:t>Fast and High Recognition Rate with alphanumeric number plates</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00"/>
              </a:lnSpc>
              <a:spcAft>
                <a:spcPts val="800"/>
              </a:spcAft>
              <a:buSzPts val="1000"/>
              <a:buFont typeface="Symbol" panose="05050102010706020507" pitchFamily="18" charset="2"/>
              <a:buChar char=""/>
              <a:tabLst>
                <a:tab pos="457200" algn="l"/>
              </a:tabLst>
            </a:pPr>
            <a:r>
              <a:rPr lang="en-GB" sz="1400" dirty="0">
                <a:effectLst/>
                <a:latin typeface="Open Sans" panose="020B0606030504020204" pitchFamily="34" charset="0"/>
                <a:ea typeface="Times New Roman" panose="02020603050405020304" pitchFamily="18" charset="0"/>
                <a:cs typeface="Times New Roman" panose="02020603050405020304" pitchFamily="18" charset="0"/>
              </a:rPr>
              <a:t>Works in harsh weather conditions.</a:t>
            </a:r>
          </a:p>
          <a:p>
            <a:pPr lvl="0">
              <a:lnSpc>
                <a:spcPts val="1800"/>
              </a:lnSpc>
              <a:spcAft>
                <a:spcPts val="800"/>
              </a:spcAft>
              <a:buSzPts val="1000"/>
              <a:tabLst>
                <a:tab pos="457200" algn="l"/>
              </a:tabLst>
            </a:pP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ts val="1800"/>
              </a:lnSpc>
              <a:spcAft>
                <a:spcPts val="800"/>
              </a:spcAft>
            </a:pPr>
            <a:r>
              <a:rPr lang="en-GB" sz="1400" dirty="0">
                <a:effectLst/>
                <a:latin typeface="Open Sans" panose="020B0606030504020204" pitchFamily="34" charset="0"/>
                <a:ea typeface="Times New Roman" panose="02020603050405020304" pitchFamily="18" charset="0"/>
                <a:cs typeface="Times New Roman" panose="02020603050405020304" pitchFamily="18" charset="0"/>
              </a:rPr>
              <a:t>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graphicFrame>
        <p:nvGraphicFramePr>
          <p:cNvPr id="24" name="Content Placeholder 2" descr="SmartArt Timeline graphic placeholder">
            <a:extLst>
              <a:ext uri="{FF2B5EF4-FFF2-40B4-BE49-F238E27FC236}">
                <a16:creationId xmlns:a16="http://schemas.microsoft.com/office/drawing/2014/main" id="{A37DB801-EA41-C797-9253-1B516636E63C}"/>
              </a:ext>
            </a:extLst>
          </p:cNvPr>
          <p:cNvGraphicFramePr>
            <a:graphicFrameLocks/>
          </p:cNvGraphicFramePr>
          <p:nvPr>
            <p:extLst>
              <p:ext uri="{D42A27DB-BD31-4B8C-83A1-F6EECF244321}">
                <p14:modId xmlns:p14="http://schemas.microsoft.com/office/powerpoint/2010/main" val="3249394654"/>
              </p:ext>
            </p:extLst>
          </p:nvPr>
        </p:nvGraphicFramePr>
        <p:xfrm>
          <a:off x="1437905" y="3790952"/>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 name="TextBox 24">
            <a:extLst>
              <a:ext uri="{FF2B5EF4-FFF2-40B4-BE49-F238E27FC236}">
                <a16:creationId xmlns:a16="http://schemas.microsoft.com/office/drawing/2014/main" id="{0CBEBB77-EDB0-4908-A0BD-7604BCA4BE93}"/>
              </a:ext>
            </a:extLst>
          </p:cNvPr>
          <p:cNvSpPr txBox="1"/>
          <p:nvPr/>
        </p:nvSpPr>
        <p:spPr>
          <a:xfrm>
            <a:off x="3387533" y="6290080"/>
            <a:ext cx="1981699" cy="261610"/>
          </a:xfrm>
          <a:prstGeom prst="rect">
            <a:avLst/>
          </a:prstGeom>
          <a:noFill/>
        </p:spPr>
        <p:txBody>
          <a:bodyPr wrap="square" rtlCol="0">
            <a:spAutoFit/>
          </a:bodyPr>
          <a:lstStyle/>
          <a:p>
            <a:r>
              <a:rPr lang="en-GB" sz="1100" dirty="0"/>
              <a:t>Vehicle image capture</a:t>
            </a:r>
          </a:p>
        </p:txBody>
      </p:sp>
      <p:sp>
        <p:nvSpPr>
          <p:cNvPr id="26" name="TextBox 25">
            <a:extLst>
              <a:ext uri="{FF2B5EF4-FFF2-40B4-BE49-F238E27FC236}">
                <a16:creationId xmlns:a16="http://schemas.microsoft.com/office/drawing/2014/main" id="{69C30B03-07C4-5CEE-1EAE-BE2B9EF71E56}"/>
              </a:ext>
            </a:extLst>
          </p:cNvPr>
          <p:cNvSpPr txBox="1"/>
          <p:nvPr/>
        </p:nvSpPr>
        <p:spPr>
          <a:xfrm>
            <a:off x="3220230" y="6290979"/>
            <a:ext cx="1981699" cy="276999"/>
          </a:xfrm>
          <a:prstGeom prst="rect">
            <a:avLst/>
          </a:prstGeom>
          <a:noFill/>
        </p:spPr>
        <p:txBody>
          <a:bodyPr wrap="square" rtlCol="0">
            <a:spAutoFit/>
          </a:bodyPr>
          <a:lstStyle/>
          <a:p>
            <a:endParaRPr lang="en-GB" sz="1200" dirty="0"/>
          </a:p>
        </p:txBody>
      </p:sp>
      <p:sp>
        <p:nvSpPr>
          <p:cNvPr id="27" name="TextBox 26">
            <a:extLst>
              <a:ext uri="{FF2B5EF4-FFF2-40B4-BE49-F238E27FC236}">
                <a16:creationId xmlns:a16="http://schemas.microsoft.com/office/drawing/2014/main" id="{A9BE54C7-389D-7EB6-C7AC-8A5CF8ACCDA6}"/>
              </a:ext>
            </a:extLst>
          </p:cNvPr>
          <p:cNvSpPr txBox="1"/>
          <p:nvPr/>
        </p:nvSpPr>
        <p:spPr>
          <a:xfrm>
            <a:off x="5048268" y="4675426"/>
            <a:ext cx="1981699" cy="276999"/>
          </a:xfrm>
          <a:prstGeom prst="rect">
            <a:avLst/>
          </a:prstGeom>
          <a:noFill/>
        </p:spPr>
        <p:txBody>
          <a:bodyPr wrap="square" rtlCol="0">
            <a:spAutoFit/>
          </a:bodyPr>
          <a:lstStyle/>
          <a:p>
            <a:r>
              <a:rPr lang="en-GB" sz="1200" dirty="0"/>
              <a:t>Number plate detection</a:t>
            </a:r>
          </a:p>
        </p:txBody>
      </p:sp>
      <p:sp>
        <p:nvSpPr>
          <p:cNvPr id="28" name="TextBox 27">
            <a:extLst>
              <a:ext uri="{FF2B5EF4-FFF2-40B4-BE49-F238E27FC236}">
                <a16:creationId xmlns:a16="http://schemas.microsoft.com/office/drawing/2014/main" id="{5921D603-B572-D15D-0B3B-BBAF90939AA3}"/>
              </a:ext>
            </a:extLst>
          </p:cNvPr>
          <p:cNvSpPr txBox="1"/>
          <p:nvPr/>
        </p:nvSpPr>
        <p:spPr>
          <a:xfrm>
            <a:off x="8636695" y="4666131"/>
            <a:ext cx="2517732" cy="276999"/>
          </a:xfrm>
          <a:prstGeom prst="rect">
            <a:avLst/>
          </a:prstGeom>
          <a:noFill/>
        </p:spPr>
        <p:txBody>
          <a:bodyPr wrap="square" rtlCol="0">
            <a:spAutoFit/>
          </a:bodyPr>
          <a:lstStyle/>
          <a:p>
            <a:r>
              <a:rPr lang="en-GB" sz="1100" dirty="0"/>
              <a:t>Character</a:t>
            </a:r>
            <a:r>
              <a:rPr lang="en-GB" sz="1200" dirty="0"/>
              <a:t> </a:t>
            </a:r>
            <a:r>
              <a:rPr lang="en-GB" sz="1100" dirty="0"/>
              <a:t>Recognition</a:t>
            </a:r>
          </a:p>
        </p:txBody>
      </p:sp>
      <p:sp>
        <p:nvSpPr>
          <p:cNvPr id="29" name="TextBox 28">
            <a:extLst>
              <a:ext uri="{FF2B5EF4-FFF2-40B4-BE49-F238E27FC236}">
                <a16:creationId xmlns:a16="http://schemas.microsoft.com/office/drawing/2014/main" id="{B194B0AD-169A-CF71-B7E8-DCCD92394555}"/>
              </a:ext>
            </a:extLst>
          </p:cNvPr>
          <p:cNvSpPr txBox="1"/>
          <p:nvPr/>
        </p:nvSpPr>
        <p:spPr>
          <a:xfrm>
            <a:off x="6822769" y="6297775"/>
            <a:ext cx="1981699" cy="538609"/>
          </a:xfrm>
          <a:prstGeom prst="rect">
            <a:avLst/>
          </a:prstGeom>
          <a:noFill/>
        </p:spPr>
        <p:txBody>
          <a:bodyPr wrap="square" rtlCol="0">
            <a:spAutoFit/>
          </a:bodyPr>
          <a:lstStyle/>
          <a:p>
            <a:r>
              <a:rPr lang="en-GB" sz="1100" noProof="0" dirty="0"/>
              <a:t>Character Segmentation</a:t>
            </a:r>
            <a:endParaRPr lang="en-GB" sz="1100" dirty="0"/>
          </a:p>
          <a:p>
            <a:endParaRPr lang="en-GB" dirty="0"/>
          </a:p>
        </p:txBody>
      </p:sp>
      <p:sp>
        <p:nvSpPr>
          <p:cNvPr id="30" name="TextBox 29">
            <a:extLst>
              <a:ext uri="{FF2B5EF4-FFF2-40B4-BE49-F238E27FC236}">
                <a16:creationId xmlns:a16="http://schemas.microsoft.com/office/drawing/2014/main" id="{A2F2BCF0-8903-4945-9586-F3BD9672B850}"/>
              </a:ext>
            </a:extLst>
          </p:cNvPr>
          <p:cNvSpPr txBox="1"/>
          <p:nvPr/>
        </p:nvSpPr>
        <p:spPr>
          <a:xfrm>
            <a:off x="1680971" y="4665022"/>
            <a:ext cx="1539259" cy="261610"/>
          </a:xfrm>
          <a:prstGeom prst="rect">
            <a:avLst/>
          </a:prstGeom>
          <a:noFill/>
        </p:spPr>
        <p:txBody>
          <a:bodyPr wrap="square" rtlCol="0">
            <a:spAutoFit/>
          </a:bodyPr>
          <a:lstStyle/>
          <a:p>
            <a:r>
              <a:rPr lang="en-GB" sz="1100" dirty="0"/>
              <a:t>Facial Recognition</a:t>
            </a:r>
          </a:p>
        </p:txBody>
      </p:sp>
    </p:spTree>
    <p:extLst>
      <p:ext uri="{BB962C8B-B14F-4D97-AF65-F5344CB8AC3E}">
        <p14:creationId xmlns:p14="http://schemas.microsoft.com/office/powerpoint/2010/main" val="361807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2DA1C-85E2-5262-EA38-6CBAA0B52D57}"/>
              </a:ext>
            </a:extLst>
          </p:cNvPr>
          <p:cNvSpPr>
            <a:spLocks noGrp="1"/>
          </p:cNvSpPr>
          <p:nvPr>
            <p:ph sz="half" idx="1"/>
          </p:nvPr>
        </p:nvSpPr>
        <p:spPr>
          <a:xfrm>
            <a:off x="250522" y="181627"/>
            <a:ext cx="5091829" cy="6432115"/>
          </a:xfrm>
        </p:spPr>
        <p:txBody>
          <a:bodyPr>
            <a:normAutofit/>
          </a:bodyPr>
          <a:lstStyle/>
          <a:p>
            <a:pPr marL="0" indent="0" algn="just">
              <a:buNone/>
            </a:pPr>
            <a:r>
              <a:rPr lang="en-GB" sz="3600" dirty="0"/>
              <a:t>PROCESS:</a:t>
            </a:r>
            <a:endParaRPr lang="en-GB" dirty="0"/>
          </a:p>
          <a:p>
            <a:pPr marL="0" indent="0" algn="just">
              <a:buNone/>
            </a:pPr>
            <a:endParaRPr lang="en-GB" sz="1400" dirty="0"/>
          </a:p>
          <a:p>
            <a:pPr marL="0" indent="0" algn="just">
              <a:buNone/>
            </a:pPr>
            <a:endParaRPr lang="en-GB" sz="1400" dirty="0"/>
          </a:p>
          <a:p>
            <a:pPr marL="0" indent="0" algn="just">
              <a:buNone/>
            </a:pPr>
            <a:r>
              <a:rPr lang="en-GB" sz="1400" b="1" dirty="0"/>
              <a:t>1)Pre-processing: </a:t>
            </a:r>
          </a:p>
          <a:p>
            <a:pPr marL="0" indent="0" algn="just">
              <a:buNone/>
            </a:pPr>
            <a:r>
              <a:rPr lang="en-GB" sz="1400" dirty="0"/>
              <a:t>	(1)Convert </a:t>
            </a:r>
            <a:r>
              <a:rPr lang="en-GB" sz="1400" dirty="0" err="1"/>
              <a:t>color</a:t>
            </a:r>
            <a:r>
              <a:rPr lang="en-GB" sz="1400" dirty="0"/>
              <a:t> image to grayscale</a:t>
            </a:r>
          </a:p>
          <a:p>
            <a:pPr marL="0" indent="0" algn="just">
              <a:buNone/>
            </a:pPr>
            <a:r>
              <a:rPr lang="en-GB" sz="1400" dirty="0"/>
              <a:t>	(2) Remove the noises in it</a:t>
            </a:r>
          </a:p>
          <a:p>
            <a:pPr marL="0" indent="0" algn="just">
              <a:buNone/>
            </a:pPr>
            <a:r>
              <a:rPr lang="en-GB" sz="1400" b="1" dirty="0"/>
              <a:t>2) Plate Localization: </a:t>
            </a:r>
          </a:p>
          <a:p>
            <a:pPr marL="0" indent="0" algn="just">
              <a:buNone/>
            </a:pPr>
            <a:r>
              <a:rPr lang="en-GB" sz="1400" dirty="0"/>
              <a:t>	(1) Edge Detection</a:t>
            </a:r>
          </a:p>
          <a:p>
            <a:pPr marL="0" indent="0" algn="just">
              <a:buNone/>
            </a:pPr>
            <a:r>
              <a:rPr lang="en-GB" sz="1400" dirty="0"/>
              <a:t>	(2) Number Plate Isolation</a:t>
            </a:r>
          </a:p>
          <a:p>
            <a:pPr marL="0" indent="0" algn="just">
              <a:buNone/>
            </a:pPr>
            <a:r>
              <a:rPr lang="en-GB" sz="1400" dirty="0"/>
              <a:t>	(3) Number Plate Orientation and Sizing: resize the 	isolated number plate by removing the border 	around the plate. </a:t>
            </a:r>
          </a:p>
          <a:p>
            <a:pPr marL="0" indent="0" algn="just">
              <a:buNone/>
            </a:pPr>
            <a:r>
              <a:rPr lang="en-GB" sz="1400" b="1" dirty="0"/>
              <a:t>3) Character Segmentation</a:t>
            </a:r>
          </a:p>
          <a:p>
            <a:pPr marL="0" indent="0" algn="just">
              <a:buNone/>
            </a:pPr>
            <a:r>
              <a:rPr lang="en-GB" sz="1400" b="1" dirty="0"/>
              <a:t>4) Character Recognition</a:t>
            </a:r>
          </a:p>
          <a:p>
            <a:pPr marL="0" indent="0" algn="just">
              <a:buNone/>
            </a:pPr>
            <a:r>
              <a:rPr lang="en-GB" sz="1400" b="1" dirty="0"/>
              <a:t>	</a:t>
            </a:r>
          </a:p>
        </p:txBody>
      </p:sp>
      <p:sp>
        <p:nvSpPr>
          <p:cNvPr id="5" name="TextBox 4">
            <a:extLst>
              <a:ext uri="{FF2B5EF4-FFF2-40B4-BE49-F238E27FC236}">
                <a16:creationId xmlns:a16="http://schemas.microsoft.com/office/drawing/2014/main" id="{A77535AC-CDC6-E1C3-E6B7-92447671B1CB}"/>
              </a:ext>
            </a:extLst>
          </p:cNvPr>
          <p:cNvSpPr txBox="1"/>
          <p:nvPr/>
        </p:nvSpPr>
        <p:spPr>
          <a:xfrm>
            <a:off x="5586608" y="181627"/>
            <a:ext cx="6281802" cy="7078861"/>
          </a:xfrm>
          <a:prstGeom prst="rect">
            <a:avLst/>
          </a:prstGeom>
          <a:noFill/>
        </p:spPr>
        <p:txBody>
          <a:bodyPr wrap="square" rtlCol="0">
            <a:spAutoFit/>
          </a:bodyPr>
          <a:lstStyle/>
          <a:p>
            <a:pPr algn="just"/>
            <a:r>
              <a:rPr lang="en-GB" sz="3600" dirty="0"/>
              <a:t>DEPENDENCIES:</a:t>
            </a:r>
          </a:p>
          <a:p>
            <a:pPr algn="just"/>
            <a:endParaRPr lang="en-GB" sz="3600" dirty="0"/>
          </a:p>
          <a:p>
            <a:pPr marL="285750" indent="-285750" algn="just">
              <a:buFont typeface="Wingdings" panose="05000000000000000000" pitchFamily="2" charset="2"/>
              <a:buChar char="q"/>
            </a:pPr>
            <a:r>
              <a:rPr lang="en-GB" sz="1400" b="1" dirty="0"/>
              <a:t>Operating System: </a:t>
            </a:r>
            <a:r>
              <a:rPr lang="en-GB" sz="1400" dirty="0"/>
              <a:t>ANPR software requires a specific operating system (OS) such as Windows, Linux or MacOS, which needs to be installed on the computer or server that will run the software.</a:t>
            </a:r>
          </a:p>
          <a:p>
            <a:pPr algn="just"/>
            <a:endParaRPr lang="en-GB" sz="1400" dirty="0"/>
          </a:p>
          <a:p>
            <a:pPr marL="285750" indent="-285750" algn="just">
              <a:buFont typeface="Wingdings" panose="05000000000000000000" pitchFamily="2" charset="2"/>
              <a:buChar char="q"/>
            </a:pPr>
            <a:r>
              <a:rPr lang="en-GB" sz="1400" b="1" dirty="0"/>
              <a:t>Programming Language: </a:t>
            </a:r>
            <a:r>
              <a:rPr lang="en-GB" sz="1400" dirty="0"/>
              <a:t>Python IDE like Spyder or </a:t>
            </a:r>
            <a:r>
              <a:rPr lang="en-GB" sz="1400" dirty="0" err="1"/>
              <a:t>Jupyter</a:t>
            </a:r>
            <a:r>
              <a:rPr lang="en-GB" sz="1400" dirty="0"/>
              <a:t> Notebook.</a:t>
            </a:r>
          </a:p>
          <a:p>
            <a:pPr algn="just"/>
            <a:endParaRPr lang="en-GB" sz="1400" dirty="0"/>
          </a:p>
          <a:p>
            <a:pPr marL="285750" indent="-285750" algn="just">
              <a:buFont typeface="Wingdings" panose="05000000000000000000" pitchFamily="2" charset="2"/>
              <a:buChar char="q"/>
            </a:pPr>
            <a:r>
              <a:rPr lang="en-GB" sz="1400" b="1" dirty="0"/>
              <a:t>Data Processing Libraries: </a:t>
            </a:r>
            <a:r>
              <a:rPr lang="en-GB" sz="1400" dirty="0" err="1"/>
              <a:t>Keras</a:t>
            </a:r>
            <a:r>
              <a:rPr lang="en-GB" sz="1400" dirty="0"/>
              <a:t>, </a:t>
            </a:r>
            <a:r>
              <a:rPr lang="en-GB" sz="1400" dirty="0" err="1"/>
              <a:t>Tensorflow</a:t>
            </a:r>
            <a:r>
              <a:rPr lang="en-GB" sz="1400" dirty="0"/>
              <a:t>.</a:t>
            </a:r>
          </a:p>
          <a:p>
            <a:pPr marL="285750" indent="-285750" algn="just">
              <a:buFont typeface="Wingdings" panose="05000000000000000000" pitchFamily="2" charset="2"/>
              <a:buChar char="q"/>
            </a:pPr>
            <a:endParaRPr lang="en-GB" sz="1400" dirty="0"/>
          </a:p>
          <a:p>
            <a:pPr marL="285750" indent="-285750" algn="just">
              <a:buFont typeface="Wingdings" panose="05000000000000000000" pitchFamily="2" charset="2"/>
              <a:buChar char="q"/>
            </a:pPr>
            <a:r>
              <a:rPr lang="en-GB" sz="1400" b="1" dirty="0"/>
              <a:t>Image Processing Libraries: </a:t>
            </a:r>
            <a:r>
              <a:rPr lang="en-GB" sz="1400" dirty="0"/>
              <a:t>OpenCV, </a:t>
            </a:r>
            <a:r>
              <a:rPr lang="en-GB" sz="1400" dirty="0" err="1"/>
              <a:t>EasyOCR</a:t>
            </a:r>
            <a:r>
              <a:rPr lang="en-GB" sz="1400" dirty="0"/>
              <a:t>, </a:t>
            </a:r>
            <a:r>
              <a:rPr lang="en-GB" sz="1400" dirty="0" err="1"/>
              <a:t>imutils</a:t>
            </a:r>
            <a:r>
              <a:rPr lang="en-GB" sz="1400" dirty="0"/>
              <a:t>, </a:t>
            </a:r>
            <a:r>
              <a:rPr lang="en-GB" sz="1400" dirty="0" err="1"/>
              <a:t>dlib</a:t>
            </a:r>
            <a:r>
              <a:rPr lang="en-GB" sz="1400" dirty="0"/>
              <a:t> and </a:t>
            </a:r>
            <a:r>
              <a:rPr lang="en-GB" sz="1400" dirty="0" err="1"/>
              <a:t>face_recognition</a:t>
            </a:r>
            <a:r>
              <a:rPr lang="en-GB" sz="1400" dirty="0"/>
              <a:t>.</a:t>
            </a:r>
          </a:p>
          <a:p>
            <a:pPr marL="285750" indent="-285750" algn="just">
              <a:buFont typeface="Wingdings" panose="05000000000000000000" pitchFamily="2" charset="2"/>
              <a:buChar char="q"/>
            </a:pPr>
            <a:endParaRPr lang="en-GB" sz="1400" dirty="0"/>
          </a:p>
          <a:p>
            <a:pPr marL="285750" indent="-285750" algn="just">
              <a:buFont typeface="Wingdings" panose="05000000000000000000" pitchFamily="2" charset="2"/>
              <a:buChar char="q"/>
            </a:pPr>
            <a:r>
              <a:rPr lang="en-GB" sz="1400" b="1" dirty="0"/>
              <a:t>Camera Interface: </a:t>
            </a:r>
            <a:r>
              <a:rPr lang="en-GB" sz="1400" dirty="0"/>
              <a:t>ANPR software needs to interface with cameras to capture images of the number plates.</a:t>
            </a:r>
          </a:p>
          <a:p>
            <a:pPr algn="just"/>
            <a:endParaRPr lang="en-GB" sz="1400" dirty="0"/>
          </a:p>
          <a:p>
            <a:pPr marL="285750" indent="-285750" algn="just">
              <a:buFont typeface="Wingdings" panose="05000000000000000000" pitchFamily="2" charset="2"/>
              <a:buChar char="q"/>
            </a:pPr>
            <a:r>
              <a:rPr lang="en-GB" sz="1400" b="1" dirty="0"/>
              <a:t>Database Management System(storage): </a:t>
            </a:r>
            <a:r>
              <a:rPr lang="en-GB" sz="1400" dirty="0"/>
              <a:t>ANPR software needs a database to store the number plate images and associated metadata like MySQL and MongoDB or even cloud storage for datasets.</a:t>
            </a:r>
          </a:p>
          <a:p>
            <a:pPr algn="just"/>
            <a:endParaRPr lang="en-GB" sz="1400" dirty="0"/>
          </a:p>
          <a:p>
            <a:pPr marL="285750" indent="-285750" algn="just">
              <a:buFont typeface="Wingdings" panose="05000000000000000000" pitchFamily="2" charset="2"/>
              <a:buChar char="q"/>
            </a:pPr>
            <a:r>
              <a:rPr lang="en-GB" sz="1400" b="1" dirty="0"/>
              <a:t>Network Interfaces: </a:t>
            </a:r>
            <a:r>
              <a:rPr lang="en-GB" sz="1400" dirty="0"/>
              <a:t>ANPR software may require network interfaces to communicate with other systems or devices, for example, sending notifications to a security system or communicating with a cloud-based service.</a:t>
            </a:r>
          </a:p>
          <a:p>
            <a:pPr algn="just"/>
            <a:endParaRPr lang="en-GB" sz="1400" dirty="0"/>
          </a:p>
          <a:p>
            <a:pPr algn="just"/>
            <a:r>
              <a:rPr lang="en-GB" sz="1400" dirty="0"/>
              <a:t> </a:t>
            </a:r>
          </a:p>
          <a:p>
            <a:pPr algn="just"/>
            <a:endParaRPr lang="en-GB" dirty="0"/>
          </a:p>
        </p:txBody>
      </p:sp>
    </p:spTree>
    <p:extLst>
      <p:ext uri="{BB962C8B-B14F-4D97-AF65-F5344CB8AC3E}">
        <p14:creationId xmlns:p14="http://schemas.microsoft.com/office/powerpoint/2010/main" val="1421461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59B8C-2E07-CFF3-8A2B-99947071E123}"/>
              </a:ext>
            </a:extLst>
          </p:cNvPr>
          <p:cNvSpPr>
            <a:spLocks noGrp="1"/>
          </p:cNvSpPr>
          <p:nvPr>
            <p:ph type="title"/>
          </p:nvPr>
        </p:nvSpPr>
        <p:spPr>
          <a:xfrm>
            <a:off x="646112" y="452718"/>
            <a:ext cx="3337166" cy="705940"/>
          </a:xfrm>
        </p:spPr>
        <p:txBody>
          <a:bodyPr/>
          <a:lstStyle/>
          <a:p>
            <a:r>
              <a:rPr lang="en-GB" dirty="0"/>
              <a:t>USE CASE</a:t>
            </a:r>
          </a:p>
        </p:txBody>
      </p:sp>
      <p:sp>
        <p:nvSpPr>
          <p:cNvPr id="3" name="Content Placeholder 2">
            <a:extLst>
              <a:ext uri="{FF2B5EF4-FFF2-40B4-BE49-F238E27FC236}">
                <a16:creationId xmlns:a16="http://schemas.microsoft.com/office/drawing/2014/main" id="{5F308C17-DE51-030E-3F00-4586CEDB2A73}"/>
              </a:ext>
            </a:extLst>
          </p:cNvPr>
          <p:cNvSpPr>
            <a:spLocks noGrp="1"/>
          </p:cNvSpPr>
          <p:nvPr>
            <p:ph idx="1"/>
          </p:nvPr>
        </p:nvSpPr>
        <p:spPr>
          <a:xfrm>
            <a:off x="820456" y="1321496"/>
            <a:ext cx="5511451" cy="4926904"/>
          </a:xfrm>
        </p:spPr>
        <p:txBody>
          <a:bodyPr>
            <a:normAutofit fontScale="55000" lnSpcReduction="20000"/>
          </a:bodyPr>
          <a:lstStyle/>
          <a:p>
            <a:pPr algn="just">
              <a:lnSpc>
                <a:spcPts val="1800"/>
              </a:lnSpc>
              <a:spcAft>
                <a:spcPts val="800"/>
              </a:spcAft>
              <a:buSzPts val="1000"/>
              <a:tabLst>
                <a:tab pos="457200" algn="l"/>
              </a:tabLst>
            </a:pPr>
            <a:r>
              <a:rPr lang="en-GB" sz="2500" b="1" dirty="0">
                <a:effectLst/>
                <a:latin typeface="Open Sans" panose="020B0606030504020204" pitchFamily="34" charset="0"/>
                <a:ea typeface="Times New Roman" panose="02020603050405020304" pitchFamily="18" charset="0"/>
                <a:cs typeface="Times New Roman" panose="02020603050405020304" pitchFamily="18" charset="0"/>
              </a:rPr>
              <a:t>Road Safety Enforcement :  </a:t>
            </a:r>
          </a:p>
          <a:p>
            <a:pPr marL="0" lvl="0" indent="0" algn="just">
              <a:lnSpc>
                <a:spcPts val="1800"/>
              </a:lnSpc>
              <a:spcAft>
                <a:spcPts val="800"/>
              </a:spcAft>
              <a:buSzPts val="1000"/>
              <a:buNone/>
              <a:tabLst>
                <a:tab pos="457200" algn="l"/>
              </a:tabLst>
            </a:pPr>
            <a:r>
              <a:rPr lang="en-GB" sz="2500" dirty="0">
                <a:effectLst/>
                <a:latin typeface="Open Sans" panose="020B0606030504020204" pitchFamily="34" charset="0"/>
                <a:ea typeface="Times New Roman" panose="02020603050405020304" pitchFamily="18" charset="0"/>
                <a:cs typeface="Times New Roman" panose="02020603050405020304" pitchFamily="18" charset="0"/>
              </a:rPr>
              <a:t>                 Automatically recognizes speeding and red-light violations and notifies the driver and to the nearby police authority.</a:t>
            </a:r>
            <a:endParaRPr lang="en-GB" sz="25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ts val="1800"/>
              </a:lnSpc>
              <a:spcAft>
                <a:spcPts val="800"/>
              </a:spcAft>
              <a:buSzPts val="1000"/>
              <a:tabLst>
                <a:tab pos="457200" algn="l"/>
              </a:tabLst>
            </a:pPr>
            <a:r>
              <a:rPr lang="en-GB" sz="2500" b="1" dirty="0">
                <a:effectLst/>
                <a:latin typeface="Open Sans" panose="020B0606030504020204" pitchFamily="34" charset="0"/>
                <a:ea typeface="Times New Roman" panose="02020603050405020304" pitchFamily="18" charset="0"/>
                <a:cs typeface="Times New Roman" panose="02020603050405020304" pitchFamily="18" charset="0"/>
              </a:rPr>
              <a:t>Law Enforcement  </a:t>
            </a:r>
            <a:r>
              <a:rPr lang="en-GB" sz="2500" dirty="0">
                <a:effectLst/>
                <a:latin typeface="Open Sans" panose="020B0606030504020204" pitchFamily="34" charset="0"/>
                <a:ea typeface="Times New Roman" panose="02020603050405020304" pitchFamily="18" charset="0"/>
                <a:cs typeface="Times New Roman" panose="02020603050405020304" pitchFamily="18" charset="0"/>
              </a:rPr>
              <a:t>:</a:t>
            </a:r>
          </a:p>
          <a:p>
            <a:pPr marL="0" lvl="0" indent="0" algn="just">
              <a:lnSpc>
                <a:spcPts val="1800"/>
              </a:lnSpc>
              <a:spcAft>
                <a:spcPts val="800"/>
              </a:spcAft>
              <a:buSzPts val="1000"/>
              <a:buNone/>
              <a:tabLst>
                <a:tab pos="457200" algn="l"/>
              </a:tabLst>
            </a:pPr>
            <a:r>
              <a:rPr lang="en-GB" sz="2300" dirty="0">
                <a:effectLst/>
                <a:latin typeface="Open Sans" panose="020B0606030504020204" pitchFamily="34" charset="0"/>
                <a:ea typeface="Times New Roman" panose="02020603050405020304" pitchFamily="18" charset="0"/>
                <a:cs typeface="Times New Roman" panose="02020603050405020304" pitchFamily="18" charset="0"/>
              </a:rPr>
              <a:t>	</a:t>
            </a:r>
            <a:r>
              <a:rPr lang="en-GB" sz="2600" dirty="0">
                <a:effectLst/>
                <a:latin typeface="Open Sans" panose="020B0606030504020204" pitchFamily="34" charset="0"/>
                <a:ea typeface="Times New Roman" panose="02020603050405020304" pitchFamily="18" charset="0"/>
                <a:cs typeface="Times New Roman" panose="02020603050405020304" pitchFamily="18" charset="0"/>
              </a:rPr>
              <a:t>Verifies vehicle license and registration</a:t>
            </a:r>
            <a:r>
              <a:rPr lang="en-GB" sz="2300" dirty="0">
                <a:effectLst/>
                <a:latin typeface="Open Sans" panose="020B0606030504020204" pitchFamily="34" charset="0"/>
                <a:ea typeface="Times New Roman" panose="02020603050405020304" pitchFamily="18" charset="0"/>
                <a:cs typeface="Times New Roman" panose="02020603050405020304" pitchFamily="18" charset="0"/>
              </a:rPr>
              <a:t>. </a:t>
            </a:r>
            <a:r>
              <a:rPr lang="en-GB" sz="2500" dirty="0">
                <a:effectLst/>
                <a:latin typeface="Open Sans" panose="020B0606030504020204" pitchFamily="34" charset="0"/>
                <a:ea typeface="Times New Roman" panose="02020603050405020304" pitchFamily="18" charset="0"/>
                <a:cs typeface="Times New Roman" panose="02020603050405020304" pitchFamily="18" charset="0"/>
              </a:rPr>
              <a:t>Provides an automatic alert when blacklisted vehicles passes by. Detects duplicate licence plates. </a:t>
            </a:r>
            <a:r>
              <a:rPr lang="en-GB" sz="2500" dirty="0">
                <a:latin typeface="Open Sans" panose="020B0606030504020204" pitchFamily="34" charset="0"/>
                <a:ea typeface="Calibri" panose="020F0502020204030204" pitchFamily="34" charset="0"/>
                <a:cs typeface="Times New Roman" panose="02020603050405020304" pitchFamily="18" charset="0"/>
              </a:rPr>
              <a:t>P</a:t>
            </a:r>
            <a:r>
              <a:rPr lang="en-GB" sz="2500" dirty="0">
                <a:effectLst/>
                <a:latin typeface="Open Sans" panose="020B0606030504020204" pitchFamily="34" charset="0"/>
                <a:ea typeface="Calibri" panose="020F0502020204030204" pitchFamily="34" charset="0"/>
                <a:cs typeface="Times New Roman" panose="02020603050405020304" pitchFamily="18" charset="0"/>
              </a:rPr>
              <a:t>rovides lines of enquiry and evidence in the investigation of crime</a:t>
            </a:r>
            <a:r>
              <a:rPr lang="en-GB" sz="2500" b="1" dirty="0">
                <a:latin typeface="Open Sans" panose="020B0606030504020204" pitchFamily="34" charset="0"/>
                <a:ea typeface="Calibri" panose="020F0502020204030204" pitchFamily="34" charset="0"/>
                <a:cs typeface="Times New Roman" panose="02020603050405020304" pitchFamily="18" charset="0"/>
              </a:rPr>
              <a:t>.</a:t>
            </a:r>
            <a:endParaRPr lang="en-GB" sz="2500" b="1" dirty="0">
              <a:effectLst/>
              <a:latin typeface="Open Sans" panose="020B0606030504020204" pitchFamily="34" charset="0"/>
              <a:ea typeface="Times New Roman" panose="02020603050405020304" pitchFamily="18" charset="0"/>
            </a:endParaRPr>
          </a:p>
          <a:p>
            <a:pPr algn="just">
              <a:lnSpc>
                <a:spcPts val="1800"/>
              </a:lnSpc>
              <a:spcAft>
                <a:spcPts val="800"/>
              </a:spcAft>
              <a:buSzPts val="1000"/>
              <a:tabLst>
                <a:tab pos="457200" algn="l"/>
              </a:tabLst>
            </a:pPr>
            <a:r>
              <a:rPr lang="en-GB" sz="2600" b="1" dirty="0">
                <a:effectLst/>
                <a:latin typeface="Open Sans" panose="020B0606030504020204" pitchFamily="34" charset="0"/>
                <a:ea typeface="Open Sans" panose="020B0606030504020204" pitchFamily="34" charset="0"/>
                <a:cs typeface="Open Sans" panose="020B0606030504020204" pitchFamily="34" charset="0"/>
              </a:rPr>
              <a:t>Smart City Management </a:t>
            </a:r>
            <a:r>
              <a:rPr lang="en-GB" sz="2700" b="1" dirty="0">
                <a:effectLst/>
                <a:latin typeface="Open Sans" panose="020B0606030504020204" pitchFamily="34" charset="0"/>
                <a:ea typeface="Open Sans" panose="020B0606030504020204" pitchFamily="34" charset="0"/>
                <a:cs typeface="Open Sans" panose="020B0606030504020204" pitchFamily="34" charset="0"/>
              </a:rPr>
              <a:t>:</a:t>
            </a:r>
          </a:p>
          <a:p>
            <a:pPr marL="0" indent="0" algn="just">
              <a:lnSpc>
                <a:spcPct val="120000"/>
              </a:lnSpc>
              <a:spcAft>
                <a:spcPts val="1800"/>
              </a:spcAft>
              <a:buNone/>
            </a:pPr>
            <a:r>
              <a:rPr lang="en-GB" sz="2500" dirty="0">
                <a:effectLst/>
                <a:latin typeface="Open Sans" panose="020B0606030504020204" pitchFamily="34" charset="0"/>
                <a:ea typeface="Open Sans" panose="020B0606030504020204" pitchFamily="34" charset="0"/>
                <a:cs typeface="Open Sans" panose="020B0606030504020204" pitchFamily="34" charset="0"/>
              </a:rPr>
              <a:t>	With the increasing demands on our city infrastructure, Intelligent ANPR is seen as a way to manage transport resources more effectively. ANPR technology is becoming increasingly important and can provide significantly more information than simple traffic counters. </a:t>
            </a:r>
          </a:p>
          <a:p>
            <a:pPr algn="just"/>
            <a:endParaRPr lang="en-GB" dirty="0"/>
          </a:p>
        </p:txBody>
      </p:sp>
      <p:sp>
        <p:nvSpPr>
          <p:cNvPr id="5" name="TextBox 4">
            <a:extLst>
              <a:ext uri="{FF2B5EF4-FFF2-40B4-BE49-F238E27FC236}">
                <a16:creationId xmlns:a16="http://schemas.microsoft.com/office/drawing/2014/main" id="{0151BECD-6A01-18B7-65A5-3FABCF44B62A}"/>
              </a:ext>
            </a:extLst>
          </p:cNvPr>
          <p:cNvSpPr txBox="1"/>
          <p:nvPr/>
        </p:nvSpPr>
        <p:spPr>
          <a:xfrm>
            <a:off x="6532324" y="571715"/>
            <a:ext cx="3751545" cy="646331"/>
          </a:xfrm>
          <a:prstGeom prst="rect">
            <a:avLst/>
          </a:prstGeom>
          <a:noFill/>
        </p:spPr>
        <p:txBody>
          <a:bodyPr wrap="square" rtlCol="0">
            <a:spAutoFit/>
          </a:bodyPr>
          <a:lstStyle/>
          <a:p>
            <a:r>
              <a:rPr lang="en-GB" sz="3600" dirty="0"/>
              <a:t>SHOW STOPPER</a:t>
            </a:r>
          </a:p>
        </p:txBody>
      </p:sp>
      <p:pic>
        <p:nvPicPr>
          <p:cNvPr id="6" name="Picture 5" descr="Graphical user interface&#10;&#10;Description automatically generated">
            <a:extLst>
              <a:ext uri="{FF2B5EF4-FFF2-40B4-BE49-F238E27FC236}">
                <a16:creationId xmlns:a16="http://schemas.microsoft.com/office/drawing/2014/main" id="{B573D159-B883-EAB1-339B-B10FCD3344C1}"/>
              </a:ext>
            </a:extLst>
          </p:cNvPr>
          <p:cNvPicPr>
            <a:picLocks noChangeAspect="1"/>
          </p:cNvPicPr>
          <p:nvPr/>
        </p:nvPicPr>
        <p:blipFill>
          <a:blip r:embed="rId2"/>
          <a:stretch>
            <a:fillRect/>
          </a:stretch>
        </p:blipFill>
        <p:spPr>
          <a:xfrm>
            <a:off x="6882743" y="1555428"/>
            <a:ext cx="1517883" cy="2429318"/>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625D798F-D8C0-A5CF-6454-D7B78D3A9E6E}"/>
              </a:ext>
            </a:extLst>
          </p:cNvPr>
          <p:cNvPicPr>
            <a:picLocks noChangeAspect="1"/>
          </p:cNvPicPr>
          <p:nvPr/>
        </p:nvPicPr>
        <p:blipFill>
          <a:blip r:embed="rId3"/>
          <a:stretch>
            <a:fillRect/>
          </a:stretch>
        </p:blipFill>
        <p:spPr>
          <a:xfrm>
            <a:off x="8792963" y="1563532"/>
            <a:ext cx="1517885" cy="2421214"/>
          </a:xfrm>
          <a:prstGeom prst="rect">
            <a:avLst/>
          </a:prstGeom>
        </p:spPr>
      </p:pic>
      <p:pic>
        <p:nvPicPr>
          <p:cNvPr id="8" name="Picture 7" descr="A car driving on a road&#10;&#10;Description automatically generated with medium confidence">
            <a:extLst>
              <a:ext uri="{FF2B5EF4-FFF2-40B4-BE49-F238E27FC236}">
                <a16:creationId xmlns:a16="http://schemas.microsoft.com/office/drawing/2014/main" id="{8896896A-9ED8-46BF-BFCC-0133B5294805}"/>
              </a:ext>
            </a:extLst>
          </p:cNvPr>
          <p:cNvPicPr>
            <a:picLocks noChangeAspect="1"/>
          </p:cNvPicPr>
          <p:nvPr/>
        </p:nvPicPr>
        <p:blipFill>
          <a:blip r:embed="rId4"/>
          <a:stretch>
            <a:fillRect/>
          </a:stretch>
        </p:blipFill>
        <p:spPr>
          <a:xfrm>
            <a:off x="6890212" y="4218802"/>
            <a:ext cx="1517884" cy="2167539"/>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9293E0F0-B61A-B55F-0513-CAA7215D813F}"/>
              </a:ext>
            </a:extLst>
          </p:cNvPr>
          <p:cNvPicPr>
            <a:picLocks noChangeAspect="1"/>
          </p:cNvPicPr>
          <p:nvPr/>
        </p:nvPicPr>
        <p:blipFill>
          <a:blip r:embed="rId5"/>
          <a:stretch>
            <a:fillRect/>
          </a:stretch>
        </p:blipFill>
        <p:spPr>
          <a:xfrm>
            <a:off x="8792964" y="4218802"/>
            <a:ext cx="1517884" cy="2167539"/>
          </a:xfrm>
          <a:prstGeom prst="rect">
            <a:avLst/>
          </a:prstGeom>
        </p:spPr>
      </p:pic>
    </p:spTree>
    <p:extLst>
      <p:ext uri="{BB962C8B-B14F-4D97-AF65-F5344CB8AC3E}">
        <p14:creationId xmlns:p14="http://schemas.microsoft.com/office/powerpoint/2010/main" val="11173095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89A431E-722E-4593-BF48-1C42686E47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F4E112-810E-4A37-A8B2-3B5DDE771497}">
  <ds:schemaRefs>
    <ds:schemaRef ds:uri="http://schemas.microsoft.com/sharepoint/v3/contenttype/forms"/>
  </ds:schemaRefs>
</ds:datastoreItem>
</file>

<file path=customXml/itemProps3.xml><?xml version="1.0" encoding="utf-8"?>
<ds:datastoreItem xmlns:ds="http://schemas.openxmlformats.org/officeDocument/2006/customXml" ds:itemID="{630306FE-3C13-447E-86EE-A14EA9341C8A}">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Ion</Template>
  <TotalTime>0</TotalTime>
  <Words>549</Words>
  <Application>Microsoft Office PowerPoint</Application>
  <PresentationFormat>Widescreen</PresentationFormat>
  <Paragraphs>78</Paragraphs>
  <Slides>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vt:i4>
      </vt:variant>
    </vt:vector>
  </HeadingPairs>
  <TitlesOfParts>
    <vt:vector size="14" baseType="lpstr">
      <vt:lpstr>Arial</vt:lpstr>
      <vt:lpstr>Calibri</vt:lpstr>
      <vt:lpstr>Century Gothic</vt:lpstr>
      <vt:lpstr>Nunito</vt:lpstr>
      <vt:lpstr>Open Sans</vt:lpstr>
      <vt:lpstr>Symbol</vt:lpstr>
      <vt:lpstr>Wingdings</vt:lpstr>
      <vt:lpstr>Wingdings 3</vt:lpstr>
      <vt:lpstr>Ion</vt:lpstr>
      <vt:lpstr>ADVANCED ANPR &amp; FRS SOLUTION</vt:lpstr>
      <vt:lpstr>TEAM / PROBLEM STATEMENT:</vt:lpstr>
      <vt:lpstr>IDEA</vt:lpstr>
      <vt:lpstr>PowerPoint Presentation</vt:lpstr>
      <vt:lpstr>USE CASE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ANPR &amp; FRS SOLUTION</dc:title>
  <dc:creator> </dc:creator>
  <cp:lastModifiedBy> </cp:lastModifiedBy>
  <cp:revision>1</cp:revision>
  <dcterms:created xsi:type="dcterms:W3CDTF">2023-03-29T06:17:16Z</dcterms:created>
  <dcterms:modified xsi:type="dcterms:W3CDTF">2023-03-29T17:55:47Z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